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37.xml"/>
  <Override ContentType="application/vnd.openxmlformats-officedocument.presentationml.notesSlide+xml" PartName="/ppt/notesSlides/notesSlide29.xml"/>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33.xml"/>
  <Override ContentType="application/vnd.openxmlformats-officedocument.presentationml.notesSlide+xml" PartName="/ppt/notesSlides/notesSlide41.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42.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34.xml"/>
  <Override ContentType="application/vnd.openxmlformats-officedocument.presentationml.notesSlide+xml" PartName="/ppt/notesSlides/notesSlide3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43.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0.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39.xml"/>
  <Override ContentType="application/vnd.openxmlformats-officedocument.presentationml.notesSlide+xml" PartName="/ppt/notesSlides/notesSlide31.xml"/>
  <Override ContentType="application/vnd.openxmlformats-officedocument.presentationml.notesSlide+xml" PartName="/ppt/notesSlides/notesSlide36.xml"/>
  <Override ContentType="application/vnd.openxmlformats-officedocument.presentationml.notesSlide+xml" PartName="/ppt/notesSlides/notesSlide19.xml"/>
  <Override ContentType="application/vnd.openxmlformats-officedocument.presentationml.notesSlide+xml" PartName="/ppt/notesSlides/notesSlide44.xml"/>
  <Override ContentType="application/vnd.openxmlformats-officedocument.presentationml.notesSlide+xml" PartName="/ppt/notesSlides/notesSlide27.xml"/>
  <Override ContentType="application/vnd.openxmlformats-officedocument.presentationml.notesSlide+xml" PartName="/ppt/notesSlides/notesSlide40.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43.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35.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42.xml"/>
  <Override ContentType="application/vnd.openxmlformats-officedocument.presentationml.slide+xml" PartName="/ppt/slides/slide25.xml"/>
  <Override ContentType="application/vnd.openxmlformats-officedocument.presentationml.slide+xml" PartName="/ppt/slides/slide34.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3.xml"/>
  <Override ContentType="application/vnd.openxmlformats-officedocument.presentationml.slide+xml" PartName="/ppt/slides/slide38.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2.xml"/>
  <Override ContentType="application/vnd.openxmlformats-officedocument.presentationml.slide+xml" PartName="/ppt/slides/slide37.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41.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36.xml"/>
  <Override ContentType="application/vnd.openxmlformats-officedocument.presentationml.slide+xml" PartName="/ppt/slides/slide31.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44.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slide+xml" PartName="/ppt/slides/slide40.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 id="284" r:id="rId34"/>
    <p:sldId id="285" r:id="rId35"/>
    <p:sldId id="286" r:id="rId36"/>
    <p:sldId id="287" r:id="rId37"/>
    <p:sldId id="288" r:id="rId38"/>
    <p:sldId id="289" r:id="rId39"/>
    <p:sldId id="290" r:id="rId40"/>
    <p:sldId id="291" r:id="rId41"/>
    <p:sldId id="292" r:id="rId42"/>
    <p:sldId id="293" r:id="rId43"/>
    <p:sldId id="294" r:id="rId44"/>
    <p:sldId id="295" r:id="rId45"/>
    <p:sldId id="296" r:id="rId46"/>
    <p:sldId id="297" r:id="rId47"/>
    <p:sldId id="298" r:id="rId48"/>
    <p:sldId id="299" r:id="rId49"/>
  </p:sldIdLst>
  <p:sldSz cy="5143500" cx="9144000"/>
  <p:notesSz cx="6858000" cy="9144000"/>
  <p:embeddedFontLst>
    <p:embeddedFont>
      <p:font typeface="Century Gothic"/>
      <p:regular r:id="rId50"/>
      <p:bold r:id="rId51"/>
      <p:italic r:id="rId52"/>
      <p:boldItalic r:id="rId53"/>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slide" Target="slides/slide35.xml"/><Relationship Id="rId42" Type="http://schemas.openxmlformats.org/officeDocument/2006/relationships/slide" Target="slides/slide37.xml"/><Relationship Id="rId41" Type="http://schemas.openxmlformats.org/officeDocument/2006/relationships/slide" Target="slides/slide36.xml"/><Relationship Id="rId44" Type="http://schemas.openxmlformats.org/officeDocument/2006/relationships/slide" Target="slides/slide39.xml"/><Relationship Id="rId43" Type="http://schemas.openxmlformats.org/officeDocument/2006/relationships/slide" Target="slides/slide38.xml"/><Relationship Id="rId46" Type="http://schemas.openxmlformats.org/officeDocument/2006/relationships/slide" Target="slides/slide41.xml"/><Relationship Id="rId45" Type="http://schemas.openxmlformats.org/officeDocument/2006/relationships/slide" Target="slides/slide40.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48" Type="http://schemas.openxmlformats.org/officeDocument/2006/relationships/slide" Target="slides/slide43.xml"/><Relationship Id="rId47" Type="http://schemas.openxmlformats.org/officeDocument/2006/relationships/slide" Target="slides/slide42.xml"/><Relationship Id="rId49" Type="http://schemas.openxmlformats.org/officeDocument/2006/relationships/slide" Target="slides/slide44.xml"/><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slide" Target="slides/slide26.xml"/><Relationship Id="rId30" Type="http://schemas.openxmlformats.org/officeDocument/2006/relationships/slide" Target="slides/slide25.xml"/><Relationship Id="rId33" Type="http://schemas.openxmlformats.org/officeDocument/2006/relationships/slide" Target="slides/slide28.xml"/><Relationship Id="rId32" Type="http://schemas.openxmlformats.org/officeDocument/2006/relationships/slide" Target="slides/slide27.xml"/><Relationship Id="rId35" Type="http://schemas.openxmlformats.org/officeDocument/2006/relationships/slide" Target="slides/slide30.xml"/><Relationship Id="rId34" Type="http://schemas.openxmlformats.org/officeDocument/2006/relationships/slide" Target="slides/slide29.xml"/><Relationship Id="rId37" Type="http://schemas.openxmlformats.org/officeDocument/2006/relationships/slide" Target="slides/slide32.xml"/><Relationship Id="rId36" Type="http://schemas.openxmlformats.org/officeDocument/2006/relationships/slide" Target="slides/slide31.xml"/><Relationship Id="rId39" Type="http://schemas.openxmlformats.org/officeDocument/2006/relationships/slide" Target="slides/slide34.xml"/><Relationship Id="rId38" Type="http://schemas.openxmlformats.org/officeDocument/2006/relationships/slide" Target="slides/slide33.xml"/><Relationship Id="rId20" Type="http://schemas.openxmlformats.org/officeDocument/2006/relationships/slide" Target="slides/slide15.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slide" Target="slides/slide19.xml"/><Relationship Id="rId23" Type="http://schemas.openxmlformats.org/officeDocument/2006/relationships/slide" Target="slides/slide18.xml"/><Relationship Id="rId26" Type="http://schemas.openxmlformats.org/officeDocument/2006/relationships/slide" Target="slides/slide21.xml"/><Relationship Id="rId25" Type="http://schemas.openxmlformats.org/officeDocument/2006/relationships/slide" Target="slides/slide20.xml"/><Relationship Id="rId28" Type="http://schemas.openxmlformats.org/officeDocument/2006/relationships/slide" Target="slides/slide23.xml"/><Relationship Id="rId27" Type="http://schemas.openxmlformats.org/officeDocument/2006/relationships/slide" Target="slides/slide22.xml"/><Relationship Id="rId29" Type="http://schemas.openxmlformats.org/officeDocument/2006/relationships/slide" Target="slides/slide24.xml"/><Relationship Id="rId51" Type="http://schemas.openxmlformats.org/officeDocument/2006/relationships/font" Target="fonts/CenturyGothic-bold.fntdata"/><Relationship Id="rId50" Type="http://schemas.openxmlformats.org/officeDocument/2006/relationships/font" Target="fonts/CenturyGothic-regular.fntdata"/><Relationship Id="rId53" Type="http://schemas.openxmlformats.org/officeDocument/2006/relationships/font" Target="fonts/CenturyGothic-boldItalic.fntdata"/><Relationship Id="rId52" Type="http://schemas.openxmlformats.org/officeDocument/2006/relationships/font" Target="fonts/CenturyGothic-italic.fntdata"/><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5" name="Shape 55"/>
        <p:cNvGrpSpPr/>
        <p:nvPr/>
      </p:nvGrpSpPr>
      <p:grpSpPr>
        <a:xfrm>
          <a:off x="0" y="0"/>
          <a:ext cx="0" cy="0"/>
          <a:chOff x="0" y="0"/>
          <a:chExt cx="0" cy="0"/>
        </a:xfrm>
      </p:grpSpPr>
      <p:sp>
        <p:nvSpPr>
          <p:cNvPr id="56" name="Google Shape;56;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57" name="Google Shape;57;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7" name="Shape 107"/>
        <p:cNvGrpSpPr/>
        <p:nvPr/>
      </p:nvGrpSpPr>
      <p:grpSpPr>
        <a:xfrm>
          <a:off x="0" y="0"/>
          <a:ext cx="0" cy="0"/>
          <a:chOff x="0" y="0"/>
          <a:chExt cx="0" cy="0"/>
        </a:xfrm>
      </p:grpSpPr>
      <p:sp>
        <p:nvSpPr>
          <p:cNvPr id="108" name="Google Shape;108;g2ea21dac863_0_7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9" name="Google Shape;109;g2ea21dac863_0_7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2" name="Shape 112"/>
        <p:cNvGrpSpPr/>
        <p:nvPr/>
      </p:nvGrpSpPr>
      <p:grpSpPr>
        <a:xfrm>
          <a:off x="0" y="0"/>
          <a:ext cx="0" cy="0"/>
          <a:chOff x="0" y="0"/>
          <a:chExt cx="0" cy="0"/>
        </a:xfrm>
      </p:grpSpPr>
      <p:sp>
        <p:nvSpPr>
          <p:cNvPr id="113" name="Google Shape;113;g2ea21dac863_0_18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4" name="Google Shape;114;g2ea21dac863_0_18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8" name="Shape 118"/>
        <p:cNvGrpSpPr/>
        <p:nvPr/>
      </p:nvGrpSpPr>
      <p:grpSpPr>
        <a:xfrm>
          <a:off x="0" y="0"/>
          <a:ext cx="0" cy="0"/>
          <a:chOff x="0" y="0"/>
          <a:chExt cx="0" cy="0"/>
        </a:xfrm>
      </p:grpSpPr>
      <p:sp>
        <p:nvSpPr>
          <p:cNvPr id="119" name="Google Shape;119;g2ea21dac863_0_7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0" name="Google Shape;120;g2ea21dac863_0_7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7" name="Shape 127"/>
        <p:cNvGrpSpPr/>
        <p:nvPr/>
      </p:nvGrpSpPr>
      <p:grpSpPr>
        <a:xfrm>
          <a:off x="0" y="0"/>
          <a:ext cx="0" cy="0"/>
          <a:chOff x="0" y="0"/>
          <a:chExt cx="0" cy="0"/>
        </a:xfrm>
      </p:grpSpPr>
      <p:sp>
        <p:nvSpPr>
          <p:cNvPr id="128" name="Google Shape;128;g2ea21dac863_0_9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9" name="Google Shape;129;g2ea21dac863_0_9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6" name="Shape 136"/>
        <p:cNvGrpSpPr/>
        <p:nvPr/>
      </p:nvGrpSpPr>
      <p:grpSpPr>
        <a:xfrm>
          <a:off x="0" y="0"/>
          <a:ext cx="0" cy="0"/>
          <a:chOff x="0" y="0"/>
          <a:chExt cx="0" cy="0"/>
        </a:xfrm>
      </p:grpSpPr>
      <p:sp>
        <p:nvSpPr>
          <p:cNvPr id="137" name="Google Shape;137;g2ea21dac863_0_10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8" name="Google Shape;138;g2ea21dac863_0_10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5" name="Shape 145"/>
        <p:cNvGrpSpPr/>
        <p:nvPr/>
      </p:nvGrpSpPr>
      <p:grpSpPr>
        <a:xfrm>
          <a:off x="0" y="0"/>
          <a:ext cx="0" cy="0"/>
          <a:chOff x="0" y="0"/>
          <a:chExt cx="0" cy="0"/>
        </a:xfrm>
      </p:grpSpPr>
      <p:sp>
        <p:nvSpPr>
          <p:cNvPr id="146" name="Google Shape;146;g2ea21dac863_0_17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7" name="Google Shape;147;g2ea21dac863_0_17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1" name="Shape 151"/>
        <p:cNvGrpSpPr/>
        <p:nvPr/>
      </p:nvGrpSpPr>
      <p:grpSpPr>
        <a:xfrm>
          <a:off x="0" y="0"/>
          <a:ext cx="0" cy="0"/>
          <a:chOff x="0" y="0"/>
          <a:chExt cx="0" cy="0"/>
        </a:xfrm>
      </p:grpSpPr>
      <p:sp>
        <p:nvSpPr>
          <p:cNvPr id="152" name="Google Shape;152;g2ec3914a2db_0_1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3" name="Google Shape;153;g2ec3914a2db_0_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9" name="Shape 159"/>
        <p:cNvGrpSpPr/>
        <p:nvPr/>
      </p:nvGrpSpPr>
      <p:grpSpPr>
        <a:xfrm>
          <a:off x="0" y="0"/>
          <a:ext cx="0" cy="0"/>
          <a:chOff x="0" y="0"/>
          <a:chExt cx="0" cy="0"/>
        </a:xfrm>
      </p:grpSpPr>
      <p:sp>
        <p:nvSpPr>
          <p:cNvPr id="160" name="Google Shape;160;g2ea21dac863_0_11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1" name="Google Shape;161;g2ea21dac863_0_11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5" name="Shape 165"/>
        <p:cNvGrpSpPr/>
        <p:nvPr/>
      </p:nvGrpSpPr>
      <p:grpSpPr>
        <a:xfrm>
          <a:off x="0" y="0"/>
          <a:ext cx="0" cy="0"/>
          <a:chOff x="0" y="0"/>
          <a:chExt cx="0" cy="0"/>
        </a:xfrm>
      </p:grpSpPr>
      <p:sp>
        <p:nvSpPr>
          <p:cNvPr id="166" name="Google Shape;166;g2ea21dac863_0_14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7" name="Google Shape;167;g2ea21dac863_0_14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1" name="Shape 171"/>
        <p:cNvGrpSpPr/>
        <p:nvPr/>
      </p:nvGrpSpPr>
      <p:grpSpPr>
        <a:xfrm>
          <a:off x="0" y="0"/>
          <a:ext cx="0" cy="0"/>
          <a:chOff x="0" y="0"/>
          <a:chExt cx="0" cy="0"/>
        </a:xfrm>
      </p:grpSpPr>
      <p:sp>
        <p:nvSpPr>
          <p:cNvPr id="172" name="Google Shape;172;g2ea21dac863_0_12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3" name="Google Shape;173;g2ea21dac863_0_12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3" name="Shape 63"/>
        <p:cNvGrpSpPr/>
        <p:nvPr/>
      </p:nvGrpSpPr>
      <p:grpSpPr>
        <a:xfrm>
          <a:off x="0" y="0"/>
          <a:ext cx="0" cy="0"/>
          <a:chOff x="0" y="0"/>
          <a:chExt cx="0" cy="0"/>
        </a:xfrm>
      </p:grpSpPr>
      <p:sp>
        <p:nvSpPr>
          <p:cNvPr id="64" name="Google Shape;64;g2ea21dac863_0_3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5" name="Google Shape;65;g2ea21dac863_0_3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7" name="Shape 177"/>
        <p:cNvGrpSpPr/>
        <p:nvPr/>
      </p:nvGrpSpPr>
      <p:grpSpPr>
        <a:xfrm>
          <a:off x="0" y="0"/>
          <a:ext cx="0" cy="0"/>
          <a:chOff x="0" y="0"/>
          <a:chExt cx="0" cy="0"/>
        </a:xfrm>
      </p:grpSpPr>
      <p:sp>
        <p:nvSpPr>
          <p:cNvPr id="178" name="Google Shape;178;g2ea21dac863_0_15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9" name="Google Shape;179;g2ea21dac863_0_15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3" name="Shape 183"/>
        <p:cNvGrpSpPr/>
        <p:nvPr/>
      </p:nvGrpSpPr>
      <p:grpSpPr>
        <a:xfrm>
          <a:off x="0" y="0"/>
          <a:ext cx="0" cy="0"/>
          <a:chOff x="0" y="0"/>
          <a:chExt cx="0" cy="0"/>
        </a:xfrm>
      </p:grpSpPr>
      <p:sp>
        <p:nvSpPr>
          <p:cNvPr id="184" name="Google Shape;184;g2ea21dac863_0_12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5" name="Google Shape;185;g2ea21dac863_0_12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9" name="Shape 189"/>
        <p:cNvGrpSpPr/>
        <p:nvPr/>
      </p:nvGrpSpPr>
      <p:grpSpPr>
        <a:xfrm>
          <a:off x="0" y="0"/>
          <a:ext cx="0" cy="0"/>
          <a:chOff x="0" y="0"/>
          <a:chExt cx="0" cy="0"/>
        </a:xfrm>
      </p:grpSpPr>
      <p:sp>
        <p:nvSpPr>
          <p:cNvPr id="190" name="Google Shape;190;g2ea21dac863_0_16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1" name="Google Shape;191;g2ea21dac863_0_16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5" name="Shape 195"/>
        <p:cNvGrpSpPr/>
        <p:nvPr/>
      </p:nvGrpSpPr>
      <p:grpSpPr>
        <a:xfrm>
          <a:off x="0" y="0"/>
          <a:ext cx="0" cy="0"/>
          <a:chOff x="0" y="0"/>
          <a:chExt cx="0" cy="0"/>
        </a:xfrm>
      </p:grpSpPr>
      <p:sp>
        <p:nvSpPr>
          <p:cNvPr id="196" name="Google Shape;196;g2ea21dac863_0_13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7" name="Google Shape;197;g2ea21dac863_0_13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1" name="Shape 201"/>
        <p:cNvGrpSpPr/>
        <p:nvPr/>
      </p:nvGrpSpPr>
      <p:grpSpPr>
        <a:xfrm>
          <a:off x="0" y="0"/>
          <a:ext cx="0" cy="0"/>
          <a:chOff x="0" y="0"/>
          <a:chExt cx="0" cy="0"/>
        </a:xfrm>
      </p:grpSpPr>
      <p:sp>
        <p:nvSpPr>
          <p:cNvPr id="202" name="Google Shape;202;g2ea21dac863_0_16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3" name="Google Shape;203;g2ea21dac863_0_16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7" name="Shape 207"/>
        <p:cNvGrpSpPr/>
        <p:nvPr/>
      </p:nvGrpSpPr>
      <p:grpSpPr>
        <a:xfrm>
          <a:off x="0" y="0"/>
          <a:ext cx="0" cy="0"/>
          <a:chOff x="0" y="0"/>
          <a:chExt cx="0" cy="0"/>
        </a:xfrm>
      </p:grpSpPr>
      <p:sp>
        <p:nvSpPr>
          <p:cNvPr id="208" name="Google Shape;208;g2ea21dac863_0_13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9" name="Google Shape;209;g2ea21dac863_0_13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3" name="Shape 213"/>
        <p:cNvGrpSpPr/>
        <p:nvPr/>
      </p:nvGrpSpPr>
      <p:grpSpPr>
        <a:xfrm>
          <a:off x="0" y="0"/>
          <a:ext cx="0" cy="0"/>
          <a:chOff x="0" y="0"/>
          <a:chExt cx="0" cy="0"/>
        </a:xfrm>
      </p:grpSpPr>
      <p:sp>
        <p:nvSpPr>
          <p:cNvPr id="214" name="Google Shape;214;g2ea21dac863_0_17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5" name="Google Shape;215;g2ea21dac863_0_17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9" name="Shape 219"/>
        <p:cNvGrpSpPr/>
        <p:nvPr/>
      </p:nvGrpSpPr>
      <p:grpSpPr>
        <a:xfrm>
          <a:off x="0" y="0"/>
          <a:ext cx="0" cy="0"/>
          <a:chOff x="0" y="0"/>
          <a:chExt cx="0" cy="0"/>
        </a:xfrm>
      </p:grpSpPr>
      <p:sp>
        <p:nvSpPr>
          <p:cNvPr id="220" name="Google Shape;220;g2ea21dac863_0_20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21" name="Google Shape;221;g2ea21dac863_0_20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5" name="Shape 225"/>
        <p:cNvGrpSpPr/>
        <p:nvPr/>
      </p:nvGrpSpPr>
      <p:grpSpPr>
        <a:xfrm>
          <a:off x="0" y="0"/>
          <a:ext cx="0" cy="0"/>
          <a:chOff x="0" y="0"/>
          <a:chExt cx="0" cy="0"/>
        </a:xfrm>
      </p:grpSpPr>
      <p:sp>
        <p:nvSpPr>
          <p:cNvPr id="226" name="Google Shape;226;g2ec3914a2db_0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27" name="Google Shape;227;g2ec3914a2db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3" name="Shape 233"/>
        <p:cNvGrpSpPr/>
        <p:nvPr/>
      </p:nvGrpSpPr>
      <p:grpSpPr>
        <a:xfrm>
          <a:off x="0" y="0"/>
          <a:ext cx="0" cy="0"/>
          <a:chOff x="0" y="0"/>
          <a:chExt cx="0" cy="0"/>
        </a:xfrm>
      </p:grpSpPr>
      <p:sp>
        <p:nvSpPr>
          <p:cNvPr id="234" name="Google Shape;234;g2ea21dac863_0_20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35" name="Google Shape;235;g2ea21dac863_0_20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8" name="Shape 68"/>
        <p:cNvGrpSpPr/>
        <p:nvPr/>
      </p:nvGrpSpPr>
      <p:grpSpPr>
        <a:xfrm>
          <a:off x="0" y="0"/>
          <a:ext cx="0" cy="0"/>
          <a:chOff x="0" y="0"/>
          <a:chExt cx="0" cy="0"/>
        </a:xfrm>
      </p:grpSpPr>
      <p:sp>
        <p:nvSpPr>
          <p:cNvPr id="69" name="Google Shape;69;g2ea21dac863_0_19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0" name="Google Shape;70;g2ea21dac863_0_19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9" name="Shape 239"/>
        <p:cNvGrpSpPr/>
        <p:nvPr/>
      </p:nvGrpSpPr>
      <p:grpSpPr>
        <a:xfrm>
          <a:off x="0" y="0"/>
          <a:ext cx="0" cy="0"/>
          <a:chOff x="0" y="0"/>
          <a:chExt cx="0" cy="0"/>
        </a:xfrm>
      </p:grpSpPr>
      <p:sp>
        <p:nvSpPr>
          <p:cNvPr id="240" name="Google Shape;240;g2ea21dac863_0_21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41" name="Google Shape;241;g2ea21dac863_0_2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5" name="Shape 245"/>
        <p:cNvGrpSpPr/>
        <p:nvPr/>
      </p:nvGrpSpPr>
      <p:grpSpPr>
        <a:xfrm>
          <a:off x="0" y="0"/>
          <a:ext cx="0" cy="0"/>
          <a:chOff x="0" y="0"/>
          <a:chExt cx="0" cy="0"/>
        </a:xfrm>
      </p:grpSpPr>
      <p:sp>
        <p:nvSpPr>
          <p:cNvPr id="246" name="Google Shape;246;g2ea21dac863_0_22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47" name="Google Shape;247;g2ea21dac863_0_2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1" name="Shape 251"/>
        <p:cNvGrpSpPr/>
        <p:nvPr/>
      </p:nvGrpSpPr>
      <p:grpSpPr>
        <a:xfrm>
          <a:off x="0" y="0"/>
          <a:ext cx="0" cy="0"/>
          <a:chOff x="0" y="0"/>
          <a:chExt cx="0" cy="0"/>
        </a:xfrm>
      </p:grpSpPr>
      <p:sp>
        <p:nvSpPr>
          <p:cNvPr id="252" name="Google Shape;252;g2ea21dac863_0_22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53" name="Google Shape;253;g2ea21dac863_0_22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7" name="Shape 257"/>
        <p:cNvGrpSpPr/>
        <p:nvPr/>
      </p:nvGrpSpPr>
      <p:grpSpPr>
        <a:xfrm>
          <a:off x="0" y="0"/>
          <a:ext cx="0" cy="0"/>
          <a:chOff x="0" y="0"/>
          <a:chExt cx="0" cy="0"/>
        </a:xfrm>
      </p:grpSpPr>
      <p:sp>
        <p:nvSpPr>
          <p:cNvPr id="258" name="Google Shape;258;g2ea21dac863_0_23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59" name="Google Shape;259;g2ea21dac863_0_23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3" name="Shape 263"/>
        <p:cNvGrpSpPr/>
        <p:nvPr/>
      </p:nvGrpSpPr>
      <p:grpSpPr>
        <a:xfrm>
          <a:off x="0" y="0"/>
          <a:ext cx="0" cy="0"/>
          <a:chOff x="0" y="0"/>
          <a:chExt cx="0" cy="0"/>
        </a:xfrm>
      </p:grpSpPr>
      <p:sp>
        <p:nvSpPr>
          <p:cNvPr id="264" name="Google Shape;264;g2ea21dac863_0_24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65" name="Google Shape;265;g2ea21dac863_0_24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1" name="Shape 271"/>
        <p:cNvGrpSpPr/>
        <p:nvPr/>
      </p:nvGrpSpPr>
      <p:grpSpPr>
        <a:xfrm>
          <a:off x="0" y="0"/>
          <a:ext cx="0" cy="0"/>
          <a:chOff x="0" y="0"/>
          <a:chExt cx="0" cy="0"/>
        </a:xfrm>
      </p:grpSpPr>
      <p:sp>
        <p:nvSpPr>
          <p:cNvPr id="272" name="Google Shape;272;g2ea21dac863_0_24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73" name="Google Shape;273;g2ea21dac863_0_24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6" name="Shape 276"/>
        <p:cNvGrpSpPr/>
        <p:nvPr/>
      </p:nvGrpSpPr>
      <p:grpSpPr>
        <a:xfrm>
          <a:off x="0" y="0"/>
          <a:ext cx="0" cy="0"/>
          <a:chOff x="0" y="0"/>
          <a:chExt cx="0" cy="0"/>
        </a:xfrm>
      </p:grpSpPr>
      <p:sp>
        <p:nvSpPr>
          <p:cNvPr id="277" name="Google Shape;277;g2ea21dac863_0_25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78" name="Google Shape;278;g2ea21dac863_0_25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1" name="Shape 281"/>
        <p:cNvGrpSpPr/>
        <p:nvPr/>
      </p:nvGrpSpPr>
      <p:grpSpPr>
        <a:xfrm>
          <a:off x="0" y="0"/>
          <a:ext cx="0" cy="0"/>
          <a:chOff x="0" y="0"/>
          <a:chExt cx="0" cy="0"/>
        </a:xfrm>
      </p:grpSpPr>
      <p:sp>
        <p:nvSpPr>
          <p:cNvPr id="282" name="Google Shape;282;g2ea21dac863_0_25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83" name="Google Shape;283;g2ea21dac863_0_25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6" name="Shape 286"/>
        <p:cNvGrpSpPr/>
        <p:nvPr/>
      </p:nvGrpSpPr>
      <p:grpSpPr>
        <a:xfrm>
          <a:off x="0" y="0"/>
          <a:ext cx="0" cy="0"/>
          <a:chOff x="0" y="0"/>
          <a:chExt cx="0" cy="0"/>
        </a:xfrm>
      </p:grpSpPr>
      <p:sp>
        <p:nvSpPr>
          <p:cNvPr id="287" name="Google Shape;287;g2ea21dac863_0_26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88" name="Google Shape;288;g2ea21dac863_0_26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1" name="Shape 291"/>
        <p:cNvGrpSpPr/>
        <p:nvPr/>
      </p:nvGrpSpPr>
      <p:grpSpPr>
        <a:xfrm>
          <a:off x="0" y="0"/>
          <a:ext cx="0" cy="0"/>
          <a:chOff x="0" y="0"/>
          <a:chExt cx="0" cy="0"/>
        </a:xfrm>
      </p:grpSpPr>
      <p:sp>
        <p:nvSpPr>
          <p:cNvPr id="292" name="Google Shape;292;g2ea21dac863_0_26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93" name="Google Shape;293;g2ea21dac863_0_26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4" name="Shape 74"/>
        <p:cNvGrpSpPr/>
        <p:nvPr/>
      </p:nvGrpSpPr>
      <p:grpSpPr>
        <a:xfrm>
          <a:off x="0" y="0"/>
          <a:ext cx="0" cy="0"/>
          <a:chOff x="0" y="0"/>
          <a:chExt cx="0" cy="0"/>
        </a:xfrm>
      </p:grpSpPr>
      <p:sp>
        <p:nvSpPr>
          <p:cNvPr id="75" name="Google Shape;75;g2ea21dac863_0_4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6" name="Google Shape;76;g2ea21dac863_0_4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6" name="Shape 296"/>
        <p:cNvGrpSpPr/>
        <p:nvPr/>
      </p:nvGrpSpPr>
      <p:grpSpPr>
        <a:xfrm>
          <a:off x="0" y="0"/>
          <a:ext cx="0" cy="0"/>
          <a:chOff x="0" y="0"/>
          <a:chExt cx="0" cy="0"/>
        </a:xfrm>
      </p:grpSpPr>
      <p:sp>
        <p:nvSpPr>
          <p:cNvPr id="297" name="Google Shape;297;g2ea21dac863_0_26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98" name="Google Shape;298;g2ea21dac863_0_26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1" name="Shape 301"/>
        <p:cNvGrpSpPr/>
        <p:nvPr/>
      </p:nvGrpSpPr>
      <p:grpSpPr>
        <a:xfrm>
          <a:off x="0" y="0"/>
          <a:ext cx="0" cy="0"/>
          <a:chOff x="0" y="0"/>
          <a:chExt cx="0" cy="0"/>
        </a:xfrm>
      </p:grpSpPr>
      <p:sp>
        <p:nvSpPr>
          <p:cNvPr id="302" name="Google Shape;302;g2ea21dac863_0_27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03" name="Google Shape;303;g2ea21dac863_0_27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7" name="Shape 307"/>
        <p:cNvGrpSpPr/>
        <p:nvPr/>
      </p:nvGrpSpPr>
      <p:grpSpPr>
        <a:xfrm>
          <a:off x="0" y="0"/>
          <a:ext cx="0" cy="0"/>
          <a:chOff x="0" y="0"/>
          <a:chExt cx="0" cy="0"/>
        </a:xfrm>
      </p:grpSpPr>
      <p:sp>
        <p:nvSpPr>
          <p:cNvPr id="308" name="Google Shape;308;g2ea21dac863_0_28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09" name="Google Shape;309;g2ea21dac863_0_28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3" name="Shape 313"/>
        <p:cNvGrpSpPr/>
        <p:nvPr/>
      </p:nvGrpSpPr>
      <p:grpSpPr>
        <a:xfrm>
          <a:off x="0" y="0"/>
          <a:ext cx="0" cy="0"/>
          <a:chOff x="0" y="0"/>
          <a:chExt cx="0" cy="0"/>
        </a:xfrm>
      </p:grpSpPr>
      <p:sp>
        <p:nvSpPr>
          <p:cNvPr id="314" name="Google Shape;314;g2ea21dac863_0_29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15" name="Google Shape;315;g2ea21dac863_0_29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9" name="Shape 319"/>
        <p:cNvGrpSpPr/>
        <p:nvPr/>
      </p:nvGrpSpPr>
      <p:grpSpPr>
        <a:xfrm>
          <a:off x="0" y="0"/>
          <a:ext cx="0" cy="0"/>
          <a:chOff x="0" y="0"/>
          <a:chExt cx="0" cy="0"/>
        </a:xfrm>
      </p:grpSpPr>
      <p:sp>
        <p:nvSpPr>
          <p:cNvPr id="320" name="Google Shape;320;g2ea21dac863_0_28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21" name="Google Shape;321;g2ea21dac863_0_28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0" name="Shape 80"/>
        <p:cNvGrpSpPr/>
        <p:nvPr/>
      </p:nvGrpSpPr>
      <p:grpSpPr>
        <a:xfrm>
          <a:off x="0" y="0"/>
          <a:ext cx="0" cy="0"/>
          <a:chOff x="0" y="0"/>
          <a:chExt cx="0" cy="0"/>
        </a:xfrm>
      </p:grpSpPr>
      <p:sp>
        <p:nvSpPr>
          <p:cNvPr id="81" name="Google Shape;81;g2ea21dac863_0_18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2" name="Google Shape;82;g2ea21dac863_0_18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6" name="Shape 86"/>
        <p:cNvGrpSpPr/>
        <p:nvPr/>
      </p:nvGrpSpPr>
      <p:grpSpPr>
        <a:xfrm>
          <a:off x="0" y="0"/>
          <a:ext cx="0" cy="0"/>
          <a:chOff x="0" y="0"/>
          <a:chExt cx="0" cy="0"/>
        </a:xfrm>
      </p:grpSpPr>
      <p:sp>
        <p:nvSpPr>
          <p:cNvPr id="87" name="Google Shape;87;g2ea21dac863_0_5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8" name="Google Shape;88;g2ea21dac863_0_5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1" name="Shape 91"/>
        <p:cNvGrpSpPr/>
        <p:nvPr/>
      </p:nvGrpSpPr>
      <p:grpSpPr>
        <a:xfrm>
          <a:off x="0" y="0"/>
          <a:ext cx="0" cy="0"/>
          <a:chOff x="0" y="0"/>
          <a:chExt cx="0" cy="0"/>
        </a:xfrm>
      </p:grpSpPr>
      <p:sp>
        <p:nvSpPr>
          <p:cNvPr id="92" name="Google Shape;92;g2ea21dac863_0_19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3" name="Google Shape;93;g2ea21dac863_0_19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7" name="Shape 97"/>
        <p:cNvGrpSpPr/>
        <p:nvPr/>
      </p:nvGrpSpPr>
      <p:grpSpPr>
        <a:xfrm>
          <a:off x="0" y="0"/>
          <a:ext cx="0" cy="0"/>
          <a:chOff x="0" y="0"/>
          <a:chExt cx="0" cy="0"/>
        </a:xfrm>
      </p:grpSpPr>
      <p:sp>
        <p:nvSpPr>
          <p:cNvPr id="98" name="Google Shape;98;g2ea21dac863_0_5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9" name="Google Shape;99;g2ea21dac863_0_5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2" name="Shape 102"/>
        <p:cNvGrpSpPr/>
        <p:nvPr/>
      </p:nvGrpSpPr>
      <p:grpSpPr>
        <a:xfrm>
          <a:off x="0" y="0"/>
          <a:ext cx="0" cy="0"/>
          <a:chOff x="0" y="0"/>
          <a:chExt cx="0" cy="0"/>
        </a:xfrm>
      </p:grpSpPr>
      <p:sp>
        <p:nvSpPr>
          <p:cNvPr id="103" name="Google Shape;103;g2ea21dac863_0_6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4" name="Google Shape;104;g2ea21dac863_0_6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2" name="Shape 12"/>
        <p:cNvGrpSpPr/>
        <p:nvPr/>
      </p:nvGrpSpPr>
      <p:grpSpPr>
        <a:xfrm>
          <a:off x="0" y="0"/>
          <a:ext cx="0" cy="0"/>
          <a:chOff x="0" y="0"/>
          <a:chExt cx="0" cy="0"/>
        </a:xfrm>
      </p:grpSpPr>
      <p:sp>
        <p:nvSpPr>
          <p:cNvPr id="13" name="Google Shape;13;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4" name="Google Shape;14;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5" name="Google Shape;15;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Youth Leads UK Clean">
  <p:cSld name="BIG_NUMBER">
    <p:spTree>
      <p:nvGrpSpPr>
        <p:cNvPr id="47" name="Shape 47"/>
        <p:cNvGrpSpPr/>
        <p:nvPr/>
      </p:nvGrpSpPr>
      <p:grpSpPr>
        <a:xfrm>
          <a:off x="0" y="0"/>
          <a:ext cx="0" cy="0"/>
          <a:chOff x="0" y="0"/>
          <a:chExt cx="0" cy="0"/>
        </a:xfrm>
      </p:grpSpPr>
      <p:sp>
        <p:nvSpPr>
          <p:cNvPr id="48" name="Google Shape;48;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Clr>
                <a:srgbClr val="F06400"/>
              </a:buClr>
              <a:buSzPts val="12000"/>
              <a:buNone/>
              <a:defRPr sz="12000">
                <a:solidFill>
                  <a:srgbClr val="F06400"/>
                </a:solidFill>
              </a:defRPr>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9" name="Google Shape;49;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50" name="Google Shape;50;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
        <p:nvSpPr>
          <p:cNvPr id="51" name="Google Shape;51;p11"/>
          <p:cNvSpPr/>
          <p:nvPr/>
        </p:nvSpPr>
        <p:spPr>
          <a:xfrm>
            <a:off x="-34325" y="4663225"/>
            <a:ext cx="9219600" cy="514500"/>
          </a:xfrm>
          <a:prstGeom prst="rect">
            <a:avLst/>
          </a:prstGeom>
          <a:solidFill>
            <a:srgbClr val="330072"/>
          </a:solidFill>
          <a:ln cap="flat" cmpd="sng" w="9525">
            <a:solidFill>
              <a:srgbClr val="33007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rgbClr val="F06400"/>
              </a:solidFill>
              <a:latin typeface="Century Gothic"/>
              <a:ea typeface="Century Gothic"/>
              <a:cs typeface="Century Gothic"/>
              <a:sym typeface="Century Gothic"/>
            </a:endParaRPr>
          </a:p>
        </p:txBody>
      </p:sp>
      <p:sp>
        <p:nvSpPr>
          <p:cNvPr id="52" name="Google Shape;52;p11"/>
          <p:cNvSpPr txBox="1"/>
          <p:nvPr/>
        </p:nvSpPr>
        <p:spPr>
          <a:xfrm>
            <a:off x="68650" y="4726075"/>
            <a:ext cx="8693700" cy="267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GB" sz="1100">
                <a:solidFill>
                  <a:schemeClr val="lt1"/>
                </a:solidFill>
                <a:latin typeface="Century Gothic"/>
                <a:ea typeface="Century Gothic"/>
                <a:cs typeface="Century Gothic"/>
                <a:sym typeface="Century Gothic"/>
              </a:rPr>
              <a:t>Empowering Young Citizens: The Future Is Now | Youth Leads UK &amp; Greater Manchester Combined Authority</a:t>
            </a:r>
            <a:endParaRPr sz="1100">
              <a:solidFill>
                <a:schemeClr val="lt1"/>
              </a:solidFill>
              <a:latin typeface="Century Gothic"/>
              <a:ea typeface="Century Gothic"/>
              <a:cs typeface="Century Gothic"/>
              <a:sym typeface="Century Gothic"/>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53" name="Shape 53"/>
        <p:cNvGrpSpPr/>
        <p:nvPr/>
      </p:nvGrpSpPr>
      <p:grpSpPr>
        <a:xfrm>
          <a:off x="0" y="0"/>
          <a:ext cx="0" cy="0"/>
          <a:chOff x="0" y="0"/>
          <a:chExt cx="0" cy="0"/>
        </a:xfrm>
      </p:grpSpPr>
      <p:sp>
        <p:nvSpPr>
          <p:cNvPr id="54" name="Google Shape;54;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6" name="Shape 16"/>
        <p:cNvGrpSpPr/>
        <p:nvPr/>
      </p:nvGrpSpPr>
      <p:grpSpPr>
        <a:xfrm>
          <a:off x="0" y="0"/>
          <a:ext cx="0" cy="0"/>
          <a:chOff x="0" y="0"/>
          <a:chExt cx="0" cy="0"/>
        </a:xfrm>
      </p:grpSpPr>
      <p:sp>
        <p:nvSpPr>
          <p:cNvPr id="17" name="Google Shape;17;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8" name="Google Shape;18;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9" name="Shape 19"/>
        <p:cNvGrpSpPr/>
        <p:nvPr/>
      </p:nvGrpSpPr>
      <p:grpSpPr>
        <a:xfrm>
          <a:off x="0" y="0"/>
          <a:ext cx="0" cy="0"/>
          <a:chOff x="0" y="0"/>
          <a:chExt cx="0" cy="0"/>
        </a:xfrm>
      </p:grpSpPr>
      <p:sp>
        <p:nvSpPr>
          <p:cNvPr id="20" name="Google Shape;20;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1" name="Google Shape;21;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22" name="Google Shape;22;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3" name="Shape 23"/>
        <p:cNvGrpSpPr/>
        <p:nvPr/>
      </p:nvGrpSpPr>
      <p:grpSpPr>
        <a:xfrm>
          <a:off x="0" y="0"/>
          <a:ext cx="0" cy="0"/>
          <a:chOff x="0" y="0"/>
          <a:chExt cx="0" cy="0"/>
        </a:xfrm>
      </p:grpSpPr>
      <p:sp>
        <p:nvSpPr>
          <p:cNvPr id="24" name="Google Shape;24;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5" name="Google Shape;25;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6" name="Google Shape;26;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7" name="Google Shape;27;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8" name="Shape 28"/>
        <p:cNvGrpSpPr/>
        <p:nvPr/>
      </p:nvGrpSpPr>
      <p:grpSpPr>
        <a:xfrm>
          <a:off x="0" y="0"/>
          <a:ext cx="0" cy="0"/>
          <a:chOff x="0" y="0"/>
          <a:chExt cx="0" cy="0"/>
        </a:xfrm>
      </p:grpSpPr>
      <p:sp>
        <p:nvSpPr>
          <p:cNvPr id="29" name="Google Shape;29;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30" name="Google Shape;30;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31" name="Shape 31"/>
        <p:cNvGrpSpPr/>
        <p:nvPr/>
      </p:nvGrpSpPr>
      <p:grpSpPr>
        <a:xfrm>
          <a:off x="0" y="0"/>
          <a:ext cx="0" cy="0"/>
          <a:chOff x="0" y="0"/>
          <a:chExt cx="0" cy="0"/>
        </a:xfrm>
      </p:grpSpPr>
      <p:sp>
        <p:nvSpPr>
          <p:cNvPr id="32" name="Google Shape;32;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3" name="Google Shape;33;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4" name="Google Shape;34;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5" name="Shape 35"/>
        <p:cNvGrpSpPr/>
        <p:nvPr/>
      </p:nvGrpSpPr>
      <p:grpSpPr>
        <a:xfrm>
          <a:off x="0" y="0"/>
          <a:ext cx="0" cy="0"/>
          <a:chOff x="0" y="0"/>
          <a:chExt cx="0" cy="0"/>
        </a:xfrm>
      </p:grpSpPr>
      <p:sp>
        <p:nvSpPr>
          <p:cNvPr id="36" name="Google Shape;36;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7" name="Google Shape;37;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8" name="Shape 38"/>
        <p:cNvGrpSpPr/>
        <p:nvPr/>
      </p:nvGrpSpPr>
      <p:grpSpPr>
        <a:xfrm>
          <a:off x="0" y="0"/>
          <a:ext cx="0" cy="0"/>
          <a:chOff x="0" y="0"/>
          <a:chExt cx="0" cy="0"/>
        </a:xfrm>
      </p:grpSpPr>
      <p:sp>
        <p:nvSpPr>
          <p:cNvPr id="39" name="Google Shape;39;p9"/>
          <p:cNvSpPr/>
          <p:nvPr/>
        </p:nvSpPr>
        <p:spPr>
          <a:xfrm>
            <a:off x="4572000" y="-125"/>
            <a:ext cx="4572000" cy="466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0" name="Google Shape;40;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41" name="Google Shape;41;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42" name="Google Shape;42;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3" name="Google Shape;43;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4" name="Shape 44"/>
        <p:cNvGrpSpPr/>
        <p:nvPr/>
      </p:nvGrpSpPr>
      <p:grpSpPr>
        <a:xfrm>
          <a:off x="0" y="0"/>
          <a:ext cx="0" cy="0"/>
          <a:chOff x="0" y="0"/>
          <a:chExt cx="0" cy="0"/>
        </a:xfrm>
      </p:grpSpPr>
      <p:sp>
        <p:nvSpPr>
          <p:cNvPr id="45" name="Google Shape;45;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6" name="Google Shape;46;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0.xml"/><Relationship Id="rId10" Type="http://schemas.openxmlformats.org/officeDocument/2006/relationships/slideLayout" Target="../slideLayouts/slideLayout9.xml"/><Relationship Id="rId13" Type="http://schemas.openxmlformats.org/officeDocument/2006/relationships/theme" Target="../theme/theme2.xml"/><Relationship Id="rId12" Type="http://schemas.openxmlformats.org/officeDocument/2006/relationships/slideLayout" Target="../slideLayouts/slideLayout11.xml"/><Relationship Id="rId1" Type="http://schemas.openxmlformats.org/officeDocument/2006/relationships/image" Target="../media/image4.png"/><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9" Type="http://schemas.openxmlformats.org/officeDocument/2006/relationships/slideLayout" Target="../slideLayouts/slideLayout8.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2"/>
        </a:solidFill>
      </p:bgPr>
    </p:bg>
    <p:spTree>
      <p:nvGrpSpPr>
        <p:cNvPr id="5" name="Shape 5"/>
        <p:cNvGrpSpPr/>
        <p:nvPr/>
      </p:nvGrpSpPr>
      <p:grpSpPr>
        <a:xfrm>
          <a:off x="0" y="0"/>
          <a:ext cx="0" cy="0"/>
          <a:chOff x="0" y="0"/>
          <a:chExt cx="0" cy="0"/>
        </a:xfrm>
      </p:grpSpPr>
      <p:sp>
        <p:nvSpPr>
          <p:cNvPr id="6" name="Google Shape;6;p1"/>
          <p:cNvSpPr/>
          <p:nvPr/>
        </p:nvSpPr>
        <p:spPr>
          <a:xfrm>
            <a:off x="-34325" y="4663225"/>
            <a:ext cx="9219600" cy="514500"/>
          </a:xfrm>
          <a:prstGeom prst="rect">
            <a:avLst/>
          </a:prstGeom>
          <a:solidFill>
            <a:srgbClr val="F06400"/>
          </a:solidFill>
          <a:ln cap="flat" cmpd="sng" w="9525">
            <a:solidFill>
              <a:srgbClr val="F064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rgbClr val="F06400"/>
              </a:solidFill>
              <a:latin typeface="Century Gothic"/>
              <a:ea typeface="Century Gothic"/>
              <a:cs typeface="Century Gothic"/>
              <a:sym typeface="Century Gothic"/>
            </a:endParaRPr>
          </a:p>
        </p:txBody>
      </p:sp>
      <p:sp>
        <p:nvSpPr>
          <p:cNvPr id="7" name="Google Shape;7;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rgbClr val="330072"/>
              </a:buClr>
              <a:buSzPts val="2800"/>
              <a:buFont typeface="Century Gothic"/>
              <a:buNone/>
              <a:defRPr b="1" sz="2800">
                <a:solidFill>
                  <a:srgbClr val="330072"/>
                </a:solidFill>
                <a:latin typeface="Century Gothic"/>
                <a:ea typeface="Century Gothic"/>
                <a:cs typeface="Century Gothic"/>
                <a:sym typeface="Century Gothic"/>
              </a:defRPr>
            </a:lvl1pPr>
            <a:lvl2pPr lvl="1">
              <a:spcBef>
                <a:spcPts val="0"/>
              </a:spcBef>
              <a:spcAft>
                <a:spcPts val="0"/>
              </a:spcAft>
              <a:buClr>
                <a:srgbClr val="330072"/>
              </a:buClr>
              <a:buSzPts val="2800"/>
              <a:buFont typeface="Century Gothic"/>
              <a:buNone/>
              <a:defRPr b="1" sz="2800">
                <a:solidFill>
                  <a:srgbClr val="330072"/>
                </a:solidFill>
                <a:latin typeface="Century Gothic"/>
                <a:ea typeface="Century Gothic"/>
                <a:cs typeface="Century Gothic"/>
                <a:sym typeface="Century Gothic"/>
              </a:defRPr>
            </a:lvl2pPr>
            <a:lvl3pPr lvl="2">
              <a:spcBef>
                <a:spcPts val="0"/>
              </a:spcBef>
              <a:spcAft>
                <a:spcPts val="0"/>
              </a:spcAft>
              <a:buClr>
                <a:srgbClr val="330072"/>
              </a:buClr>
              <a:buSzPts val="2800"/>
              <a:buFont typeface="Century Gothic"/>
              <a:buNone/>
              <a:defRPr b="1" sz="2800">
                <a:solidFill>
                  <a:srgbClr val="330072"/>
                </a:solidFill>
                <a:latin typeface="Century Gothic"/>
                <a:ea typeface="Century Gothic"/>
                <a:cs typeface="Century Gothic"/>
                <a:sym typeface="Century Gothic"/>
              </a:defRPr>
            </a:lvl3pPr>
            <a:lvl4pPr lvl="3">
              <a:spcBef>
                <a:spcPts val="0"/>
              </a:spcBef>
              <a:spcAft>
                <a:spcPts val="0"/>
              </a:spcAft>
              <a:buClr>
                <a:srgbClr val="330072"/>
              </a:buClr>
              <a:buSzPts val="2800"/>
              <a:buFont typeface="Century Gothic"/>
              <a:buNone/>
              <a:defRPr b="1" sz="2800">
                <a:solidFill>
                  <a:srgbClr val="330072"/>
                </a:solidFill>
                <a:latin typeface="Century Gothic"/>
                <a:ea typeface="Century Gothic"/>
                <a:cs typeface="Century Gothic"/>
                <a:sym typeface="Century Gothic"/>
              </a:defRPr>
            </a:lvl4pPr>
            <a:lvl5pPr lvl="4">
              <a:spcBef>
                <a:spcPts val="0"/>
              </a:spcBef>
              <a:spcAft>
                <a:spcPts val="0"/>
              </a:spcAft>
              <a:buClr>
                <a:srgbClr val="330072"/>
              </a:buClr>
              <a:buSzPts val="2800"/>
              <a:buFont typeface="Century Gothic"/>
              <a:buNone/>
              <a:defRPr b="1" sz="2800">
                <a:solidFill>
                  <a:srgbClr val="330072"/>
                </a:solidFill>
                <a:latin typeface="Century Gothic"/>
                <a:ea typeface="Century Gothic"/>
                <a:cs typeface="Century Gothic"/>
                <a:sym typeface="Century Gothic"/>
              </a:defRPr>
            </a:lvl5pPr>
            <a:lvl6pPr lvl="5">
              <a:spcBef>
                <a:spcPts val="0"/>
              </a:spcBef>
              <a:spcAft>
                <a:spcPts val="0"/>
              </a:spcAft>
              <a:buClr>
                <a:srgbClr val="330072"/>
              </a:buClr>
              <a:buSzPts val="2800"/>
              <a:buFont typeface="Century Gothic"/>
              <a:buNone/>
              <a:defRPr b="1" sz="2800">
                <a:solidFill>
                  <a:srgbClr val="330072"/>
                </a:solidFill>
                <a:latin typeface="Century Gothic"/>
                <a:ea typeface="Century Gothic"/>
                <a:cs typeface="Century Gothic"/>
                <a:sym typeface="Century Gothic"/>
              </a:defRPr>
            </a:lvl6pPr>
            <a:lvl7pPr lvl="6">
              <a:spcBef>
                <a:spcPts val="0"/>
              </a:spcBef>
              <a:spcAft>
                <a:spcPts val="0"/>
              </a:spcAft>
              <a:buClr>
                <a:srgbClr val="330072"/>
              </a:buClr>
              <a:buSzPts val="2800"/>
              <a:buFont typeface="Century Gothic"/>
              <a:buNone/>
              <a:defRPr b="1" sz="2800">
                <a:solidFill>
                  <a:srgbClr val="330072"/>
                </a:solidFill>
                <a:latin typeface="Century Gothic"/>
                <a:ea typeface="Century Gothic"/>
                <a:cs typeface="Century Gothic"/>
                <a:sym typeface="Century Gothic"/>
              </a:defRPr>
            </a:lvl7pPr>
            <a:lvl8pPr lvl="7">
              <a:spcBef>
                <a:spcPts val="0"/>
              </a:spcBef>
              <a:spcAft>
                <a:spcPts val="0"/>
              </a:spcAft>
              <a:buClr>
                <a:srgbClr val="330072"/>
              </a:buClr>
              <a:buSzPts val="2800"/>
              <a:buFont typeface="Century Gothic"/>
              <a:buNone/>
              <a:defRPr b="1" sz="2800">
                <a:solidFill>
                  <a:srgbClr val="330072"/>
                </a:solidFill>
                <a:latin typeface="Century Gothic"/>
                <a:ea typeface="Century Gothic"/>
                <a:cs typeface="Century Gothic"/>
                <a:sym typeface="Century Gothic"/>
              </a:defRPr>
            </a:lvl8pPr>
            <a:lvl9pPr lvl="8">
              <a:spcBef>
                <a:spcPts val="0"/>
              </a:spcBef>
              <a:spcAft>
                <a:spcPts val="0"/>
              </a:spcAft>
              <a:buClr>
                <a:srgbClr val="330072"/>
              </a:buClr>
              <a:buSzPts val="2800"/>
              <a:buFont typeface="Century Gothic"/>
              <a:buNone/>
              <a:defRPr b="1" sz="2800">
                <a:solidFill>
                  <a:srgbClr val="330072"/>
                </a:solidFill>
                <a:latin typeface="Century Gothic"/>
                <a:ea typeface="Century Gothic"/>
                <a:cs typeface="Century Gothic"/>
                <a:sym typeface="Century Gothic"/>
              </a:defRPr>
            </a:lvl9pPr>
          </a:lstStyle>
          <a:p/>
        </p:txBody>
      </p:sp>
      <p:sp>
        <p:nvSpPr>
          <p:cNvPr id="8" name="Google Shape;8;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Font typeface="Century Gothic"/>
              <a:buChar char="●"/>
              <a:defRPr sz="1800">
                <a:solidFill>
                  <a:schemeClr val="dk2"/>
                </a:solidFill>
                <a:latin typeface="Century Gothic"/>
                <a:ea typeface="Century Gothic"/>
                <a:cs typeface="Century Gothic"/>
                <a:sym typeface="Century Gothic"/>
              </a:defRPr>
            </a:lvl1pPr>
            <a:lvl2pPr indent="-317500" lvl="1" marL="914400">
              <a:lnSpc>
                <a:spcPct val="115000"/>
              </a:lnSpc>
              <a:spcBef>
                <a:spcPts val="0"/>
              </a:spcBef>
              <a:spcAft>
                <a:spcPts val="0"/>
              </a:spcAft>
              <a:buClr>
                <a:schemeClr val="dk2"/>
              </a:buClr>
              <a:buSzPts val="1400"/>
              <a:buFont typeface="Century Gothic"/>
              <a:buChar char="○"/>
              <a:defRPr>
                <a:solidFill>
                  <a:schemeClr val="dk2"/>
                </a:solidFill>
                <a:latin typeface="Century Gothic"/>
                <a:ea typeface="Century Gothic"/>
                <a:cs typeface="Century Gothic"/>
                <a:sym typeface="Century Gothic"/>
              </a:defRPr>
            </a:lvl2pPr>
            <a:lvl3pPr indent="-317500" lvl="2" marL="1371600">
              <a:lnSpc>
                <a:spcPct val="115000"/>
              </a:lnSpc>
              <a:spcBef>
                <a:spcPts val="0"/>
              </a:spcBef>
              <a:spcAft>
                <a:spcPts val="0"/>
              </a:spcAft>
              <a:buClr>
                <a:schemeClr val="dk2"/>
              </a:buClr>
              <a:buSzPts val="1400"/>
              <a:buFont typeface="Century Gothic"/>
              <a:buChar char="■"/>
              <a:defRPr>
                <a:solidFill>
                  <a:schemeClr val="dk2"/>
                </a:solidFill>
                <a:latin typeface="Century Gothic"/>
                <a:ea typeface="Century Gothic"/>
                <a:cs typeface="Century Gothic"/>
                <a:sym typeface="Century Gothic"/>
              </a:defRPr>
            </a:lvl3pPr>
            <a:lvl4pPr indent="-317500" lvl="3" marL="1828800">
              <a:lnSpc>
                <a:spcPct val="115000"/>
              </a:lnSpc>
              <a:spcBef>
                <a:spcPts val="0"/>
              </a:spcBef>
              <a:spcAft>
                <a:spcPts val="0"/>
              </a:spcAft>
              <a:buClr>
                <a:schemeClr val="dk2"/>
              </a:buClr>
              <a:buSzPts val="1400"/>
              <a:buFont typeface="Century Gothic"/>
              <a:buChar char="●"/>
              <a:defRPr>
                <a:solidFill>
                  <a:schemeClr val="dk2"/>
                </a:solidFill>
                <a:latin typeface="Century Gothic"/>
                <a:ea typeface="Century Gothic"/>
                <a:cs typeface="Century Gothic"/>
                <a:sym typeface="Century Gothic"/>
              </a:defRPr>
            </a:lvl4pPr>
            <a:lvl5pPr indent="-317500" lvl="4" marL="2286000">
              <a:lnSpc>
                <a:spcPct val="115000"/>
              </a:lnSpc>
              <a:spcBef>
                <a:spcPts val="0"/>
              </a:spcBef>
              <a:spcAft>
                <a:spcPts val="0"/>
              </a:spcAft>
              <a:buClr>
                <a:schemeClr val="dk2"/>
              </a:buClr>
              <a:buSzPts val="1400"/>
              <a:buFont typeface="Century Gothic"/>
              <a:buChar char="○"/>
              <a:defRPr>
                <a:solidFill>
                  <a:schemeClr val="dk2"/>
                </a:solidFill>
                <a:latin typeface="Century Gothic"/>
                <a:ea typeface="Century Gothic"/>
                <a:cs typeface="Century Gothic"/>
                <a:sym typeface="Century Gothic"/>
              </a:defRPr>
            </a:lvl5pPr>
            <a:lvl6pPr indent="-317500" lvl="5" marL="2743200">
              <a:lnSpc>
                <a:spcPct val="115000"/>
              </a:lnSpc>
              <a:spcBef>
                <a:spcPts val="0"/>
              </a:spcBef>
              <a:spcAft>
                <a:spcPts val="0"/>
              </a:spcAft>
              <a:buClr>
                <a:schemeClr val="dk2"/>
              </a:buClr>
              <a:buSzPts val="1400"/>
              <a:buFont typeface="Century Gothic"/>
              <a:buChar char="■"/>
              <a:defRPr>
                <a:solidFill>
                  <a:schemeClr val="dk2"/>
                </a:solidFill>
                <a:latin typeface="Century Gothic"/>
                <a:ea typeface="Century Gothic"/>
                <a:cs typeface="Century Gothic"/>
                <a:sym typeface="Century Gothic"/>
              </a:defRPr>
            </a:lvl6pPr>
            <a:lvl7pPr indent="-317500" lvl="6" marL="3200400">
              <a:lnSpc>
                <a:spcPct val="115000"/>
              </a:lnSpc>
              <a:spcBef>
                <a:spcPts val="0"/>
              </a:spcBef>
              <a:spcAft>
                <a:spcPts val="0"/>
              </a:spcAft>
              <a:buClr>
                <a:schemeClr val="dk2"/>
              </a:buClr>
              <a:buSzPts val="1400"/>
              <a:buFont typeface="Century Gothic"/>
              <a:buChar char="●"/>
              <a:defRPr>
                <a:solidFill>
                  <a:schemeClr val="dk2"/>
                </a:solidFill>
                <a:latin typeface="Century Gothic"/>
                <a:ea typeface="Century Gothic"/>
                <a:cs typeface="Century Gothic"/>
                <a:sym typeface="Century Gothic"/>
              </a:defRPr>
            </a:lvl7pPr>
            <a:lvl8pPr indent="-317500" lvl="7" marL="3657600">
              <a:lnSpc>
                <a:spcPct val="115000"/>
              </a:lnSpc>
              <a:spcBef>
                <a:spcPts val="0"/>
              </a:spcBef>
              <a:spcAft>
                <a:spcPts val="0"/>
              </a:spcAft>
              <a:buClr>
                <a:schemeClr val="dk2"/>
              </a:buClr>
              <a:buSzPts val="1400"/>
              <a:buFont typeface="Century Gothic"/>
              <a:buChar char="○"/>
              <a:defRPr>
                <a:solidFill>
                  <a:schemeClr val="dk2"/>
                </a:solidFill>
                <a:latin typeface="Century Gothic"/>
                <a:ea typeface="Century Gothic"/>
                <a:cs typeface="Century Gothic"/>
                <a:sym typeface="Century Gothic"/>
              </a:defRPr>
            </a:lvl8pPr>
            <a:lvl9pPr indent="-317500" lvl="8" marL="4114800">
              <a:lnSpc>
                <a:spcPct val="115000"/>
              </a:lnSpc>
              <a:spcBef>
                <a:spcPts val="0"/>
              </a:spcBef>
              <a:spcAft>
                <a:spcPts val="0"/>
              </a:spcAft>
              <a:buClr>
                <a:schemeClr val="dk2"/>
              </a:buClr>
              <a:buSzPts val="1400"/>
              <a:buFont typeface="Century Gothic"/>
              <a:buChar char="■"/>
              <a:defRPr>
                <a:solidFill>
                  <a:schemeClr val="dk2"/>
                </a:solidFill>
                <a:latin typeface="Century Gothic"/>
                <a:ea typeface="Century Gothic"/>
                <a:cs typeface="Century Gothic"/>
                <a:sym typeface="Century Gothic"/>
              </a:defRPr>
            </a:lvl9pPr>
          </a:lstStyle>
          <a:p/>
        </p:txBody>
      </p:sp>
      <p:sp>
        <p:nvSpPr>
          <p:cNvPr id="9" name="Google Shape;9;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lt1"/>
                </a:solidFill>
              </a:defRPr>
            </a:lvl1pPr>
            <a:lvl2pPr lvl="1" algn="r">
              <a:buNone/>
              <a:defRPr sz="1000">
                <a:solidFill>
                  <a:schemeClr val="lt1"/>
                </a:solidFill>
              </a:defRPr>
            </a:lvl2pPr>
            <a:lvl3pPr lvl="2" algn="r">
              <a:buNone/>
              <a:defRPr sz="1000">
                <a:solidFill>
                  <a:schemeClr val="lt1"/>
                </a:solidFill>
              </a:defRPr>
            </a:lvl3pPr>
            <a:lvl4pPr lvl="3" algn="r">
              <a:buNone/>
              <a:defRPr sz="1000">
                <a:solidFill>
                  <a:schemeClr val="lt1"/>
                </a:solidFill>
              </a:defRPr>
            </a:lvl4pPr>
            <a:lvl5pPr lvl="4" algn="r">
              <a:buNone/>
              <a:defRPr sz="1000">
                <a:solidFill>
                  <a:schemeClr val="lt1"/>
                </a:solidFill>
              </a:defRPr>
            </a:lvl5pPr>
            <a:lvl6pPr lvl="5" algn="r">
              <a:buNone/>
              <a:defRPr sz="1000">
                <a:solidFill>
                  <a:schemeClr val="lt1"/>
                </a:solidFill>
              </a:defRPr>
            </a:lvl6pPr>
            <a:lvl7pPr lvl="6" algn="r">
              <a:buNone/>
              <a:defRPr sz="1000">
                <a:solidFill>
                  <a:schemeClr val="lt1"/>
                </a:solidFill>
              </a:defRPr>
            </a:lvl7pPr>
            <a:lvl8pPr lvl="7" algn="r">
              <a:buNone/>
              <a:defRPr sz="1000">
                <a:solidFill>
                  <a:schemeClr val="lt1"/>
                </a:solidFill>
              </a:defRPr>
            </a:lvl8pPr>
            <a:lvl9pPr lvl="8" algn="r">
              <a:buNone/>
              <a:defRPr sz="1000">
                <a:solidFill>
                  <a:schemeClr val="lt1"/>
                </a:solidFill>
              </a:defRPr>
            </a:lvl9pPr>
          </a:lstStyle>
          <a:p>
            <a:pPr indent="0" lvl="0" marL="0" rtl="0" algn="r">
              <a:spcBef>
                <a:spcPts val="0"/>
              </a:spcBef>
              <a:spcAft>
                <a:spcPts val="0"/>
              </a:spcAft>
              <a:buNone/>
            </a:pPr>
            <a:fld id="{00000000-1234-1234-1234-123412341234}" type="slidenum">
              <a:rPr lang="en-GB"/>
              <a:t>‹#›</a:t>
            </a:fld>
            <a:endParaRPr/>
          </a:p>
        </p:txBody>
      </p:sp>
      <p:sp>
        <p:nvSpPr>
          <p:cNvPr id="10" name="Google Shape;10;p1"/>
          <p:cNvSpPr txBox="1"/>
          <p:nvPr/>
        </p:nvSpPr>
        <p:spPr>
          <a:xfrm>
            <a:off x="68650" y="4726075"/>
            <a:ext cx="8693700" cy="267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GB" sz="1100">
                <a:solidFill>
                  <a:schemeClr val="lt1"/>
                </a:solidFill>
                <a:latin typeface="Century Gothic"/>
                <a:ea typeface="Century Gothic"/>
                <a:cs typeface="Century Gothic"/>
                <a:sym typeface="Century Gothic"/>
              </a:rPr>
              <a:t>Empowering Young Citizens: The Future Is Now | Youth Leads UK &amp; Greater Manchester Combined Authority</a:t>
            </a:r>
            <a:endParaRPr sz="1100">
              <a:solidFill>
                <a:schemeClr val="lt1"/>
              </a:solidFill>
              <a:latin typeface="Century Gothic"/>
              <a:ea typeface="Century Gothic"/>
              <a:cs typeface="Century Gothic"/>
              <a:sym typeface="Century Gothic"/>
            </a:endParaRPr>
          </a:p>
        </p:txBody>
      </p:sp>
      <p:pic>
        <p:nvPicPr>
          <p:cNvPr id="11" name="Google Shape;11;p1" title="YL_Logo_Colour (4).png"/>
          <p:cNvPicPr preferRelativeResize="0"/>
          <p:nvPr/>
        </p:nvPicPr>
        <p:blipFill>
          <a:blip r:embed="rId1">
            <a:alphaModFix/>
          </a:blip>
          <a:stretch>
            <a:fillRect/>
          </a:stretch>
        </p:blipFill>
        <p:spPr>
          <a:xfrm>
            <a:off x="7875145" y="212875"/>
            <a:ext cx="999124" cy="707324"/>
          </a:xfrm>
          <a:prstGeom prst="rect">
            <a:avLst/>
          </a:prstGeom>
          <a:noFill/>
          <a:ln>
            <a:noFill/>
          </a:ln>
        </p:spPr>
      </p:pic>
    </p:spTree>
  </p:cSld>
  <p:clrMap accent1="accent1" accent2="accent2" accent3="accent3" accent4="accent4" accent5="accent5" accent6="accent6" bg1="lt1" bg2="dk2" tx1="dk1" tx2="lt2" folHlink="folHlink" hlink="hlink"/>
  <p:sldLayoutIdLst>
    <p:sldLayoutId id="2147483648" r:id="rId2"/>
    <p:sldLayoutId id="2147483649" r:id="rId3"/>
    <p:sldLayoutId id="2147483650" r:id="rId4"/>
    <p:sldLayoutId id="2147483651" r:id="rId5"/>
    <p:sldLayoutId id="2147483652" r:id="rId6"/>
    <p:sldLayoutId id="2147483653" r:id="rId7"/>
    <p:sldLayoutId id="2147483654" r:id="rId8"/>
    <p:sldLayoutId id="2147483655" r:id="rId9"/>
    <p:sldLayoutId id="2147483656" r:id="rId10"/>
    <p:sldLayoutId id="2147483657" r:id="rId11"/>
    <p:sldLayoutId id="2147483658" r:id="rId1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xml"/><Relationship Id="rId3" Type="http://schemas.openxmlformats.org/officeDocument/2006/relationships/hyperlink" Target="https://drive.google.com/drive/folders/1mbAw3wMIJzfWVyhrp2DVDsLU9FWYioyk?usp=sharing" TargetMode="Externa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2.xml"/><Relationship Id="rId3" Type="http://schemas.openxmlformats.org/officeDocument/2006/relationships/image" Target="../media/image3.jp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3.xml"/><Relationship Id="rId3" Type="http://schemas.openxmlformats.org/officeDocument/2006/relationships/image" Target="../media/image2.jp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4.xml"/><Relationship Id="rId3" Type="http://schemas.openxmlformats.org/officeDocument/2006/relationships/image" Target="../media/image5.jp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xml"/><Relationship Id="rId3" Type="http://schemas.openxmlformats.org/officeDocument/2006/relationships/image" Target="../media/image1.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3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3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3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38.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3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40.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4.xml"/><Relationship Id="rId3" Type="http://schemas.openxmlformats.org/officeDocument/2006/relationships/image" Target="../media/image6.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8" name="Shape 58"/>
        <p:cNvGrpSpPr/>
        <p:nvPr/>
      </p:nvGrpSpPr>
      <p:grpSpPr>
        <a:xfrm>
          <a:off x="0" y="0"/>
          <a:ext cx="0" cy="0"/>
          <a:chOff x="0" y="0"/>
          <a:chExt cx="0" cy="0"/>
        </a:xfrm>
      </p:grpSpPr>
      <p:sp>
        <p:nvSpPr>
          <p:cNvPr id="59" name="Google Shape;59;p13"/>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GB"/>
              <a:t>INTRODUCTION &amp; INSTRUCTIONS</a:t>
            </a:r>
            <a:endParaRPr/>
          </a:p>
        </p:txBody>
      </p:sp>
      <p:sp>
        <p:nvSpPr>
          <p:cNvPr id="60" name="Google Shape;60;p13"/>
          <p:cNvSpPr txBox="1"/>
          <p:nvPr>
            <p:ph idx="1" type="body"/>
          </p:nvPr>
        </p:nvSpPr>
        <p:spPr>
          <a:xfrm>
            <a:off x="311700" y="1152475"/>
            <a:ext cx="8520600" cy="3416400"/>
          </a:xfrm>
          <a:prstGeom prst="rect">
            <a:avLst/>
          </a:prstGeom>
        </p:spPr>
        <p:txBody>
          <a:bodyPr anchorCtr="0" anchor="t" bIns="91425" lIns="91425" spcFirstLastPara="1" rIns="91425" wrap="square" tIns="91425">
            <a:normAutofit lnSpcReduction="10000"/>
          </a:bodyPr>
          <a:lstStyle/>
          <a:p>
            <a:pPr indent="0" lvl="0" marL="0" rtl="0" algn="l">
              <a:spcBef>
                <a:spcPts val="0"/>
              </a:spcBef>
              <a:spcAft>
                <a:spcPts val="0"/>
              </a:spcAft>
              <a:buNone/>
            </a:pPr>
            <a:r>
              <a:rPr lang="en-GB"/>
              <a:t>Thank you for downloading this resource to help you deliver your session!</a:t>
            </a:r>
            <a:endParaRPr/>
          </a:p>
          <a:p>
            <a:pPr indent="0" lvl="0" marL="0" rtl="0" algn="l">
              <a:spcBef>
                <a:spcPts val="1200"/>
              </a:spcBef>
              <a:spcAft>
                <a:spcPts val="0"/>
              </a:spcAft>
              <a:buNone/>
            </a:pPr>
            <a:r>
              <a:rPr lang="en-GB"/>
              <a:t>This slide deck is part of the Youth Leads UK and Greater Manchester Combined Authority toolkit for youth civic engagement. These slides mirror the booklet which you can find</a:t>
            </a:r>
            <a:r>
              <a:rPr lang="en-GB"/>
              <a:t> </a:t>
            </a:r>
            <a:r>
              <a:rPr lang="en-GB" u="sng">
                <a:solidFill>
                  <a:schemeClr val="hlink"/>
                </a:solidFill>
                <a:hlinkClick r:id="rId3"/>
              </a:rPr>
              <a:t>here</a:t>
            </a:r>
            <a:r>
              <a:rPr lang="en-GB"/>
              <a:t>. </a:t>
            </a:r>
            <a:endParaRPr/>
          </a:p>
          <a:p>
            <a:pPr indent="0" lvl="0" marL="0" rtl="0" algn="l">
              <a:spcBef>
                <a:spcPts val="1200"/>
              </a:spcBef>
              <a:spcAft>
                <a:spcPts val="0"/>
              </a:spcAft>
              <a:buNone/>
            </a:pPr>
            <a:r>
              <a:rPr lang="en-GB"/>
              <a:t>You can adapt this toolkit in any way you need to by adding, removing or modifying the content of the slides. </a:t>
            </a:r>
            <a:endParaRPr/>
          </a:p>
          <a:p>
            <a:pPr indent="0" lvl="0" marL="0" rtl="0" algn="l">
              <a:spcBef>
                <a:spcPts val="1200"/>
              </a:spcBef>
              <a:spcAft>
                <a:spcPts val="0"/>
              </a:spcAft>
              <a:buNone/>
            </a:pPr>
            <a:r>
              <a:t/>
            </a:r>
            <a:endParaRPr/>
          </a:p>
          <a:p>
            <a:pPr indent="0" lvl="0" marL="0" rtl="0" algn="l">
              <a:spcBef>
                <a:spcPts val="1200"/>
              </a:spcBef>
              <a:spcAft>
                <a:spcPts val="1200"/>
              </a:spcAft>
              <a:buNone/>
            </a:pPr>
            <a:r>
              <a:rPr b="1" lang="en-GB" sz="1500"/>
              <a:t>Please do not remove the Youth Leads UK logo, adapt our brand or remove the footer as this will infringe on the copyright of this resource, which is owned by Youth Leads UK.</a:t>
            </a:r>
            <a:endParaRPr b="1" sz="1500"/>
          </a:p>
        </p:txBody>
      </p:sp>
      <p:sp>
        <p:nvSpPr>
          <p:cNvPr id="61" name="Google Shape;61;p13"/>
          <p:cNvSpPr/>
          <p:nvPr/>
        </p:nvSpPr>
        <p:spPr>
          <a:xfrm>
            <a:off x="6555250" y="3205100"/>
            <a:ext cx="2994000" cy="572700"/>
          </a:xfrm>
          <a:prstGeom prst="rect">
            <a:avLst/>
          </a:prstGeom>
          <a:solidFill>
            <a:srgbClr val="CC0000"/>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Century Gothic"/>
              <a:ea typeface="Century Gothic"/>
              <a:cs typeface="Century Gothic"/>
              <a:sym typeface="Century Gothic"/>
            </a:endParaRPr>
          </a:p>
        </p:txBody>
      </p:sp>
      <p:sp>
        <p:nvSpPr>
          <p:cNvPr id="62" name="Google Shape;62;p13"/>
          <p:cNvSpPr txBox="1"/>
          <p:nvPr/>
        </p:nvSpPr>
        <p:spPr>
          <a:xfrm>
            <a:off x="6612850" y="3275600"/>
            <a:ext cx="2533500" cy="431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GB" sz="1500">
                <a:solidFill>
                  <a:schemeClr val="lt1"/>
                </a:solidFill>
                <a:latin typeface="Century Gothic"/>
                <a:ea typeface="Century Gothic"/>
                <a:cs typeface="Century Gothic"/>
                <a:sym typeface="Century Gothic"/>
              </a:rPr>
              <a:t>You can delete this slide!</a:t>
            </a:r>
            <a:endParaRPr sz="1500">
              <a:solidFill>
                <a:schemeClr val="lt1"/>
              </a:solidFill>
              <a:latin typeface="Century Gothic"/>
              <a:ea typeface="Century Gothic"/>
              <a:cs typeface="Century Gothic"/>
              <a:sym typeface="Century Gothic"/>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0" name="Shape 110"/>
        <p:cNvGrpSpPr/>
        <p:nvPr/>
      </p:nvGrpSpPr>
      <p:grpSpPr>
        <a:xfrm>
          <a:off x="0" y="0"/>
          <a:ext cx="0" cy="0"/>
          <a:chOff x="0" y="0"/>
          <a:chExt cx="0" cy="0"/>
        </a:xfrm>
      </p:grpSpPr>
      <p:sp>
        <p:nvSpPr>
          <p:cNvPr id="111" name="Google Shape;111;p22"/>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p>
            <a:pPr indent="0" lvl="0" marL="0" rtl="0" algn="l">
              <a:spcBef>
                <a:spcPts val="0"/>
              </a:spcBef>
              <a:spcAft>
                <a:spcPts val="0"/>
              </a:spcAft>
              <a:buSzPts val="990"/>
              <a:buNone/>
            </a:pPr>
            <a:r>
              <a:rPr lang="en-GB" sz="3420"/>
              <a:t>What do you think people in civic roles have control over?</a:t>
            </a:r>
            <a:endParaRPr sz="3420"/>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5" name="Shape 115"/>
        <p:cNvGrpSpPr/>
        <p:nvPr/>
      </p:nvGrpSpPr>
      <p:grpSpPr>
        <a:xfrm>
          <a:off x="0" y="0"/>
          <a:ext cx="0" cy="0"/>
          <a:chOff x="0" y="0"/>
          <a:chExt cx="0" cy="0"/>
        </a:xfrm>
      </p:grpSpPr>
      <p:sp>
        <p:nvSpPr>
          <p:cNvPr id="116" name="Google Shape;116;p23"/>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p>
            <a:pPr indent="0" lvl="0" marL="0" rtl="0" algn="ctr">
              <a:spcBef>
                <a:spcPts val="0"/>
              </a:spcBef>
              <a:spcAft>
                <a:spcPts val="0"/>
              </a:spcAft>
              <a:buNone/>
            </a:pPr>
            <a:r>
              <a:rPr lang="en-GB"/>
              <a:t>CASE STUDIES</a:t>
            </a:r>
            <a:endParaRPr/>
          </a:p>
        </p:txBody>
      </p:sp>
      <p:sp>
        <p:nvSpPr>
          <p:cNvPr id="117" name="Google Shape;117;p23"/>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p>
            <a:pPr indent="0" lvl="0" marL="0" rtl="0" algn="ctr">
              <a:spcBef>
                <a:spcPts val="0"/>
              </a:spcBef>
              <a:spcAft>
                <a:spcPts val="0"/>
              </a:spcAft>
              <a:buNone/>
            </a:pPr>
            <a:r>
              <a:rPr lang="en-GB"/>
              <a:t>ACTIVITY</a:t>
            </a:r>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1" name="Shape 121"/>
        <p:cNvGrpSpPr/>
        <p:nvPr/>
      </p:nvGrpSpPr>
      <p:grpSpPr>
        <a:xfrm>
          <a:off x="0" y="0"/>
          <a:ext cx="0" cy="0"/>
          <a:chOff x="0" y="0"/>
          <a:chExt cx="0" cy="0"/>
        </a:xfrm>
      </p:grpSpPr>
      <p:sp>
        <p:nvSpPr>
          <p:cNvPr id="122" name="Google Shape;122;p24"/>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GB"/>
              <a:t>Behind the Scenes - School Governors</a:t>
            </a:r>
            <a:endParaRPr/>
          </a:p>
        </p:txBody>
      </p:sp>
      <p:sp>
        <p:nvSpPr>
          <p:cNvPr id="123" name="Google Shape;123;p24"/>
          <p:cNvSpPr txBox="1"/>
          <p:nvPr>
            <p:ph idx="1" type="body"/>
          </p:nvPr>
        </p:nvSpPr>
        <p:spPr>
          <a:xfrm>
            <a:off x="311700" y="1076275"/>
            <a:ext cx="5043000" cy="3492600"/>
          </a:xfrm>
          <a:prstGeom prst="rect">
            <a:avLst/>
          </a:prstGeom>
        </p:spPr>
        <p:txBody>
          <a:bodyPr anchorCtr="0" anchor="t" bIns="91425" lIns="91425" spcFirstLastPara="1" rIns="91425" wrap="square" tIns="91425">
            <a:normAutofit lnSpcReduction="20000"/>
          </a:bodyPr>
          <a:lstStyle/>
          <a:p>
            <a:pPr indent="0" lvl="0" marL="0" rtl="0" algn="l">
              <a:spcBef>
                <a:spcPts val="0"/>
              </a:spcBef>
              <a:spcAft>
                <a:spcPts val="0"/>
              </a:spcAft>
              <a:buNone/>
            </a:pPr>
            <a:r>
              <a:rPr lang="en-GB"/>
              <a:t>Hi! I am Sami, I am 21 and a school governor. As a school governor, I share my views and unbiased opinions and make sure the school’s leaders are taking accountability for any decisions made. I don’t get involved in the day-to-day management of the school.</a:t>
            </a:r>
            <a:endParaRPr/>
          </a:p>
          <a:p>
            <a:pPr indent="0" lvl="0" marL="0" rtl="0" algn="l">
              <a:spcBef>
                <a:spcPts val="1200"/>
              </a:spcBef>
              <a:spcAft>
                <a:spcPts val="0"/>
              </a:spcAft>
              <a:buNone/>
            </a:pPr>
            <a:r>
              <a:rPr b="1" lang="en-GB"/>
              <a:t>Roles &amp; Responsibilities:</a:t>
            </a:r>
            <a:endParaRPr b="1"/>
          </a:p>
          <a:p>
            <a:pPr indent="-317500" lvl="0" marL="457200" rtl="0" algn="l">
              <a:spcBef>
                <a:spcPts val="1200"/>
              </a:spcBef>
              <a:spcAft>
                <a:spcPts val="0"/>
              </a:spcAft>
              <a:buSzPts val="1400"/>
              <a:buChar char="●"/>
            </a:pPr>
            <a:r>
              <a:rPr lang="en-GB"/>
              <a:t>Setting the school’s vision, aims, and objectives</a:t>
            </a:r>
            <a:endParaRPr/>
          </a:p>
          <a:p>
            <a:pPr indent="-317500" lvl="0" marL="457200" rtl="0" algn="l">
              <a:spcBef>
                <a:spcPts val="0"/>
              </a:spcBef>
              <a:spcAft>
                <a:spcPts val="0"/>
              </a:spcAft>
              <a:buSzPts val="1400"/>
              <a:buChar char="●"/>
            </a:pPr>
            <a:r>
              <a:rPr lang="en-GB"/>
              <a:t>Approving the school budget</a:t>
            </a:r>
            <a:endParaRPr/>
          </a:p>
          <a:p>
            <a:pPr indent="-317500" lvl="0" marL="457200" rtl="0" algn="l">
              <a:spcBef>
                <a:spcPts val="0"/>
              </a:spcBef>
              <a:spcAft>
                <a:spcPts val="0"/>
              </a:spcAft>
              <a:buSzPts val="1400"/>
              <a:buChar char="●"/>
            </a:pPr>
            <a:r>
              <a:rPr lang="en-GB"/>
              <a:t>Appointing the headteacher</a:t>
            </a:r>
            <a:endParaRPr/>
          </a:p>
          <a:p>
            <a:pPr indent="-317500" lvl="0" marL="457200" rtl="0" algn="l">
              <a:spcBef>
                <a:spcPts val="0"/>
              </a:spcBef>
              <a:spcAft>
                <a:spcPts val="0"/>
              </a:spcAft>
              <a:buSzPts val="1400"/>
              <a:buChar char="●"/>
            </a:pPr>
            <a:r>
              <a:rPr lang="en-GB"/>
              <a:t>Ensuring high curriculum standards</a:t>
            </a:r>
            <a:endParaRPr/>
          </a:p>
          <a:p>
            <a:pPr indent="-317500" lvl="0" marL="457200" rtl="0" algn="l">
              <a:spcBef>
                <a:spcPts val="0"/>
              </a:spcBef>
              <a:spcAft>
                <a:spcPts val="0"/>
              </a:spcAft>
              <a:buSzPts val="1400"/>
              <a:buChar char="●"/>
            </a:pPr>
            <a:r>
              <a:rPr lang="en-GB"/>
              <a:t>Handling safeguarding incidents appropriately</a:t>
            </a:r>
            <a:endParaRPr/>
          </a:p>
          <a:p>
            <a:pPr indent="0" lvl="0" marL="0" rtl="0" algn="l">
              <a:spcBef>
                <a:spcPts val="1200"/>
              </a:spcBef>
              <a:spcAft>
                <a:spcPts val="1200"/>
              </a:spcAft>
              <a:buNone/>
            </a:pPr>
            <a:r>
              <a:rPr b="1" lang="en-GB"/>
              <a:t>Interesting Fact:</a:t>
            </a:r>
            <a:r>
              <a:rPr lang="en-GB"/>
              <a:t> You don’t need to be a parent or education expert to volunteer as a school governor.</a:t>
            </a:r>
            <a:endParaRPr/>
          </a:p>
        </p:txBody>
      </p:sp>
      <p:sp>
        <p:nvSpPr>
          <p:cNvPr id="124" name="Google Shape;124;p24"/>
          <p:cNvSpPr/>
          <p:nvPr/>
        </p:nvSpPr>
        <p:spPr>
          <a:xfrm>
            <a:off x="6410802" y="1076275"/>
            <a:ext cx="2353495" cy="2073620"/>
          </a:xfrm>
          <a:custGeom>
            <a:rect b="b" l="l" r="r" t="t"/>
            <a:pathLst>
              <a:path extrusionOk="0" h="5120050" w="5603560">
                <a:moveTo>
                  <a:pt x="0" y="0"/>
                </a:moveTo>
                <a:lnTo>
                  <a:pt x="5603560" y="0"/>
                </a:lnTo>
                <a:lnTo>
                  <a:pt x="5603560" y="5120050"/>
                </a:lnTo>
                <a:lnTo>
                  <a:pt x="0" y="5120050"/>
                </a:lnTo>
                <a:lnTo>
                  <a:pt x="0" y="0"/>
                </a:lnTo>
                <a:close/>
              </a:path>
            </a:pathLst>
          </a:custGeom>
          <a:blipFill rotWithShape="1">
            <a:blip r:embed="rId3">
              <a:alphaModFix/>
            </a:blip>
            <a:stretch>
              <a:fillRect b="0" l="-3479" r="-33579" t="0"/>
            </a:stretch>
          </a:blipFill>
          <a:ln>
            <a:noFill/>
          </a:ln>
        </p:spPr>
      </p:sp>
      <p:sp>
        <p:nvSpPr>
          <p:cNvPr id="125" name="Google Shape;125;p24"/>
          <p:cNvSpPr txBox="1"/>
          <p:nvPr/>
        </p:nvSpPr>
        <p:spPr>
          <a:xfrm>
            <a:off x="5638500" y="3616500"/>
            <a:ext cx="3193800" cy="849600"/>
          </a:xfrm>
          <a:prstGeom prst="rect">
            <a:avLst/>
          </a:prstGeom>
          <a:noFill/>
          <a:ln>
            <a:noFill/>
          </a:ln>
        </p:spPr>
        <p:txBody>
          <a:bodyPr anchorCtr="0" anchor="t" bIns="0" lIns="0" spcFirstLastPara="1" rIns="0" wrap="square" tIns="0">
            <a:spAutoFit/>
          </a:bodyPr>
          <a:lstStyle/>
          <a:p>
            <a:pPr indent="0" lvl="0" marL="0" marR="0" rtl="0" algn="l">
              <a:lnSpc>
                <a:spcPct val="120000"/>
              </a:lnSpc>
              <a:spcBef>
                <a:spcPts val="0"/>
              </a:spcBef>
              <a:spcAft>
                <a:spcPts val="0"/>
              </a:spcAft>
              <a:buNone/>
            </a:pPr>
            <a:r>
              <a:rPr i="1" lang="en-GB" sz="1200" u="none" cap="none" strike="noStrike">
                <a:solidFill>
                  <a:srgbClr val="000000"/>
                </a:solidFill>
              </a:rPr>
              <a:t>”Though I find being a governor challenging at times, I find it just as rewarding and meaningful knowing that I have and will be given all the support I need along the way by my peers”</a:t>
            </a:r>
            <a:endParaRPr i="1" sz="1200"/>
          </a:p>
        </p:txBody>
      </p:sp>
      <p:sp>
        <p:nvSpPr>
          <p:cNvPr id="126" name="Google Shape;126;p24"/>
          <p:cNvSpPr txBox="1"/>
          <p:nvPr>
            <p:ph type="title"/>
          </p:nvPr>
        </p:nvSpPr>
        <p:spPr>
          <a:xfrm>
            <a:off x="4832400" y="3149900"/>
            <a:ext cx="3999900" cy="572700"/>
          </a:xfrm>
          <a:prstGeom prst="rect">
            <a:avLst/>
          </a:prstGeom>
        </p:spPr>
        <p:txBody>
          <a:bodyPr anchorCtr="0" anchor="t" bIns="91425" lIns="91425" spcFirstLastPara="1" rIns="91425" wrap="square" tIns="91425">
            <a:normAutofit/>
          </a:bodyPr>
          <a:lstStyle/>
          <a:p>
            <a:pPr indent="0" lvl="0" marL="0" rtl="0" algn="r">
              <a:spcBef>
                <a:spcPts val="0"/>
              </a:spcBef>
              <a:spcAft>
                <a:spcPts val="0"/>
              </a:spcAft>
              <a:buSzPts val="990"/>
              <a:buNone/>
            </a:pPr>
            <a:r>
              <a:rPr lang="en-GB" sz="1720"/>
              <a:t>Sami, 21</a:t>
            </a:r>
            <a:endParaRPr sz="1720"/>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0" name="Shape 130"/>
        <p:cNvGrpSpPr/>
        <p:nvPr/>
      </p:nvGrpSpPr>
      <p:grpSpPr>
        <a:xfrm>
          <a:off x="0" y="0"/>
          <a:ext cx="0" cy="0"/>
          <a:chOff x="0" y="0"/>
          <a:chExt cx="0" cy="0"/>
        </a:xfrm>
      </p:grpSpPr>
      <p:sp>
        <p:nvSpPr>
          <p:cNvPr id="131" name="Google Shape;131;p25"/>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GB"/>
              <a:t>Behind the Scenes - Youth Boards</a:t>
            </a:r>
            <a:endParaRPr/>
          </a:p>
        </p:txBody>
      </p:sp>
      <p:sp>
        <p:nvSpPr>
          <p:cNvPr id="132" name="Google Shape;132;p25"/>
          <p:cNvSpPr txBox="1"/>
          <p:nvPr>
            <p:ph idx="1" type="body"/>
          </p:nvPr>
        </p:nvSpPr>
        <p:spPr>
          <a:xfrm>
            <a:off x="311700" y="1076275"/>
            <a:ext cx="5043000" cy="34926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GB"/>
              <a:t>Hello there! My name is Hannah, I am 16 and live in Greater Manchester. I sit on a Youth Advisory Board for a charity. What this means is I can make meaningful change through my lived experience to improve how the charity supports young people. </a:t>
            </a:r>
            <a:endParaRPr/>
          </a:p>
          <a:p>
            <a:pPr indent="0" lvl="0" marL="0" rtl="0" algn="l">
              <a:spcBef>
                <a:spcPts val="1200"/>
              </a:spcBef>
              <a:spcAft>
                <a:spcPts val="0"/>
              </a:spcAft>
              <a:buNone/>
            </a:pPr>
            <a:r>
              <a:rPr b="1" lang="en-GB"/>
              <a:t>Roles &amp; Responsibilities:</a:t>
            </a:r>
            <a:endParaRPr b="1"/>
          </a:p>
          <a:p>
            <a:pPr indent="-317500" lvl="0" marL="457200" rtl="0" algn="l">
              <a:spcBef>
                <a:spcPts val="1200"/>
              </a:spcBef>
              <a:spcAft>
                <a:spcPts val="0"/>
              </a:spcAft>
              <a:buSzPts val="1400"/>
              <a:buChar char="●"/>
            </a:pPr>
            <a:r>
              <a:rPr lang="en-GB"/>
              <a:t>Supporting the charity’s accessibility</a:t>
            </a:r>
            <a:endParaRPr/>
          </a:p>
          <a:p>
            <a:pPr indent="-317500" lvl="0" marL="457200" rtl="0" algn="l">
              <a:spcBef>
                <a:spcPts val="0"/>
              </a:spcBef>
              <a:spcAft>
                <a:spcPts val="0"/>
              </a:spcAft>
              <a:buSzPts val="1400"/>
              <a:buChar char="●"/>
            </a:pPr>
            <a:r>
              <a:rPr lang="en-GB"/>
              <a:t>Ensuring youth-friendly practices</a:t>
            </a:r>
            <a:endParaRPr/>
          </a:p>
          <a:p>
            <a:pPr indent="-317500" lvl="0" marL="457200" rtl="0" algn="l">
              <a:spcBef>
                <a:spcPts val="0"/>
              </a:spcBef>
              <a:spcAft>
                <a:spcPts val="0"/>
              </a:spcAft>
              <a:buSzPts val="1400"/>
              <a:buChar char="●"/>
            </a:pPr>
            <a:r>
              <a:rPr lang="en-GB"/>
              <a:t>Proper use of charity’s money</a:t>
            </a:r>
            <a:endParaRPr/>
          </a:p>
          <a:p>
            <a:pPr indent="0" lvl="0" marL="0" rtl="0" algn="l">
              <a:spcBef>
                <a:spcPts val="1200"/>
              </a:spcBef>
              <a:spcAft>
                <a:spcPts val="1200"/>
              </a:spcAft>
              <a:buNone/>
            </a:pPr>
            <a:r>
              <a:rPr b="1" lang="en-GB"/>
              <a:t>Interesting Fact:</a:t>
            </a:r>
            <a:r>
              <a:rPr lang="en-GB"/>
              <a:t> There is no legal age requirement to be on a Youth Board.</a:t>
            </a:r>
            <a:endParaRPr/>
          </a:p>
        </p:txBody>
      </p:sp>
      <p:sp>
        <p:nvSpPr>
          <p:cNvPr id="133" name="Google Shape;133;p25"/>
          <p:cNvSpPr txBox="1"/>
          <p:nvPr/>
        </p:nvSpPr>
        <p:spPr>
          <a:xfrm>
            <a:off x="5700075" y="3616500"/>
            <a:ext cx="3314400" cy="849600"/>
          </a:xfrm>
          <a:prstGeom prst="rect">
            <a:avLst/>
          </a:prstGeom>
          <a:noFill/>
          <a:ln>
            <a:noFill/>
          </a:ln>
        </p:spPr>
        <p:txBody>
          <a:bodyPr anchorCtr="0" anchor="t" bIns="0" lIns="0" spcFirstLastPara="1" rIns="0" wrap="square" tIns="0">
            <a:spAutoFit/>
          </a:bodyPr>
          <a:lstStyle/>
          <a:p>
            <a:pPr indent="0" lvl="0" marL="0" marR="0" rtl="0" algn="l">
              <a:lnSpc>
                <a:spcPct val="120000"/>
              </a:lnSpc>
              <a:spcBef>
                <a:spcPts val="0"/>
              </a:spcBef>
              <a:spcAft>
                <a:spcPts val="0"/>
              </a:spcAft>
              <a:buNone/>
            </a:pPr>
            <a:r>
              <a:rPr i="1" lang="en-GB" sz="1200"/>
              <a:t>"Being on a Youth Board is empowering for me as I know my voice and opinions matter. I’m not talking for the sake of it, the charity will take on board my feedback and do something about it!"</a:t>
            </a:r>
            <a:endParaRPr i="1" sz="1200"/>
          </a:p>
        </p:txBody>
      </p:sp>
      <p:sp>
        <p:nvSpPr>
          <p:cNvPr id="134" name="Google Shape;134;p25"/>
          <p:cNvSpPr txBox="1"/>
          <p:nvPr>
            <p:ph type="title"/>
          </p:nvPr>
        </p:nvSpPr>
        <p:spPr>
          <a:xfrm>
            <a:off x="4364900" y="3149900"/>
            <a:ext cx="4467300" cy="572700"/>
          </a:xfrm>
          <a:prstGeom prst="rect">
            <a:avLst/>
          </a:prstGeom>
        </p:spPr>
        <p:txBody>
          <a:bodyPr anchorCtr="0" anchor="t" bIns="91425" lIns="91425" spcFirstLastPara="1" rIns="91425" wrap="square" tIns="91425">
            <a:normAutofit/>
          </a:bodyPr>
          <a:lstStyle/>
          <a:p>
            <a:pPr indent="0" lvl="0" marL="0" rtl="0" algn="r">
              <a:spcBef>
                <a:spcPts val="0"/>
              </a:spcBef>
              <a:spcAft>
                <a:spcPts val="0"/>
              </a:spcAft>
              <a:buSzPts val="990"/>
              <a:buNone/>
            </a:pPr>
            <a:r>
              <a:rPr lang="en-GB" sz="1720"/>
              <a:t>Hannah</a:t>
            </a:r>
            <a:r>
              <a:rPr lang="en-GB" sz="1720"/>
              <a:t>, 16</a:t>
            </a:r>
            <a:endParaRPr sz="1720"/>
          </a:p>
        </p:txBody>
      </p:sp>
      <p:sp>
        <p:nvSpPr>
          <p:cNvPr id="135" name="Google Shape;135;p25"/>
          <p:cNvSpPr/>
          <p:nvPr/>
        </p:nvSpPr>
        <p:spPr>
          <a:xfrm>
            <a:off x="6692586" y="1066224"/>
            <a:ext cx="2073317" cy="2035184"/>
          </a:xfrm>
          <a:custGeom>
            <a:rect b="b" l="l" r="r" t="t"/>
            <a:pathLst>
              <a:path extrusionOk="0" h="5500497" w="5603560">
                <a:moveTo>
                  <a:pt x="0" y="0"/>
                </a:moveTo>
                <a:lnTo>
                  <a:pt x="5603560" y="0"/>
                </a:lnTo>
                <a:lnTo>
                  <a:pt x="5603560" y="5500498"/>
                </a:lnTo>
                <a:lnTo>
                  <a:pt x="0" y="5500498"/>
                </a:lnTo>
                <a:lnTo>
                  <a:pt x="0" y="0"/>
                </a:lnTo>
                <a:close/>
              </a:path>
            </a:pathLst>
          </a:custGeom>
          <a:blipFill rotWithShape="1">
            <a:blip r:embed="rId3">
              <a:alphaModFix/>
            </a:blip>
            <a:stretch>
              <a:fillRect b="-76649" l="-22889" r="0" t="-11129"/>
            </a:stretch>
          </a:blipFill>
          <a:ln>
            <a:noFill/>
          </a:ln>
        </p:spPr>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9" name="Shape 139"/>
        <p:cNvGrpSpPr/>
        <p:nvPr/>
      </p:nvGrpSpPr>
      <p:grpSpPr>
        <a:xfrm>
          <a:off x="0" y="0"/>
          <a:ext cx="0" cy="0"/>
          <a:chOff x="0" y="0"/>
          <a:chExt cx="0" cy="0"/>
        </a:xfrm>
      </p:grpSpPr>
      <p:sp>
        <p:nvSpPr>
          <p:cNvPr id="140" name="Google Shape;140;p26"/>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GB"/>
              <a:t>Behind the Scenes - Trustees</a:t>
            </a:r>
            <a:endParaRPr/>
          </a:p>
        </p:txBody>
      </p:sp>
      <p:sp>
        <p:nvSpPr>
          <p:cNvPr id="141" name="Google Shape;141;p26"/>
          <p:cNvSpPr txBox="1"/>
          <p:nvPr>
            <p:ph idx="1" type="body"/>
          </p:nvPr>
        </p:nvSpPr>
        <p:spPr>
          <a:xfrm>
            <a:off x="311700" y="1076275"/>
            <a:ext cx="4862100" cy="3492600"/>
          </a:xfrm>
          <a:prstGeom prst="rect">
            <a:avLst/>
          </a:prstGeom>
        </p:spPr>
        <p:txBody>
          <a:bodyPr anchorCtr="0" anchor="t" bIns="91425" lIns="91425" spcFirstLastPara="1" rIns="91425" wrap="square" tIns="91425">
            <a:normAutofit lnSpcReduction="10000"/>
          </a:bodyPr>
          <a:lstStyle/>
          <a:p>
            <a:pPr indent="0" lvl="0" marL="0" rtl="0" algn="l">
              <a:spcBef>
                <a:spcPts val="0"/>
              </a:spcBef>
              <a:spcAft>
                <a:spcPts val="0"/>
              </a:spcAft>
              <a:buNone/>
            </a:pPr>
            <a:r>
              <a:rPr lang="en-GB"/>
              <a:t>Roukagia is Co-Chair of Young Manchester and Founder of Muslim Northern Women and first became a Trustee aged 18. Trustees are volunteers who lead charities and decide how they run. They are also known as Board Members or Members of the Board.</a:t>
            </a:r>
            <a:endParaRPr/>
          </a:p>
          <a:p>
            <a:pPr indent="0" lvl="0" marL="0" rtl="0" algn="l">
              <a:spcBef>
                <a:spcPts val="1200"/>
              </a:spcBef>
              <a:spcAft>
                <a:spcPts val="0"/>
              </a:spcAft>
              <a:buNone/>
            </a:pPr>
            <a:r>
              <a:rPr b="1" lang="en-GB"/>
              <a:t>Roles &amp; Responsibilities:</a:t>
            </a:r>
            <a:endParaRPr b="1"/>
          </a:p>
          <a:p>
            <a:pPr indent="-317500" lvl="0" marL="457200" rtl="0" algn="l">
              <a:spcBef>
                <a:spcPts val="1200"/>
              </a:spcBef>
              <a:spcAft>
                <a:spcPts val="0"/>
              </a:spcAft>
              <a:buSzPts val="1400"/>
              <a:buChar char="●"/>
            </a:pPr>
            <a:r>
              <a:rPr lang="en-GB"/>
              <a:t>Setting the charity’s vision, mission, and values</a:t>
            </a:r>
            <a:endParaRPr/>
          </a:p>
          <a:p>
            <a:pPr indent="-317500" lvl="0" marL="457200" rtl="0" algn="l">
              <a:spcBef>
                <a:spcPts val="0"/>
              </a:spcBef>
              <a:spcAft>
                <a:spcPts val="0"/>
              </a:spcAft>
              <a:buSzPts val="1400"/>
              <a:buChar char="●"/>
            </a:pPr>
            <a:r>
              <a:rPr lang="en-GB"/>
              <a:t>Ensuring compliance with laws</a:t>
            </a:r>
            <a:endParaRPr/>
          </a:p>
          <a:p>
            <a:pPr indent="-317500" lvl="0" marL="457200" rtl="0" algn="l">
              <a:spcBef>
                <a:spcPts val="0"/>
              </a:spcBef>
              <a:spcAft>
                <a:spcPts val="0"/>
              </a:spcAft>
              <a:buSzPts val="1400"/>
              <a:buChar char="●"/>
            </a:pPr>
            <a:r>
              <a:rPr lang="en-GB"/>
              <a:t>Fair use of resources (staff, money, etc.)</a:t>
            </a:r>
            <a:endParaRPr/>
          </a:p>
          <a:p>
            <a:pPr indent="0" lvl="0" marL="0" rtl="0" algn="l">
              <a:spcBef>
                <a:spcPts val="1200"/>
              </a:spcBef>
              <a:spcAft>
                <a:spcPts val="1200"/>
              </a:spcAft>
              <a:buNone/>
            </a:pPr>
            <a:r>
              <a:rPr b="1" lang="en-GB"/>
              <a:t>Interesting Fact:</a:t>
            </a:r>
            <a:r>
              <a:rPr lang="en-GB"/>
              <a:t> </a:t>
            </a:r>
            <a:r>
              <a:rPr lang="en-GB"/>
              <a:t>There are over 1 million trustees in England and Wales, volunteering their time for charities.</a:t>
            </a:r>
            <a:endParaRPr/>
          </a:p>
        </p:txBody>
      </p:sp>
      <p:sp>
        <p:nvSpPr>
          <p:cNvPr id="142" name="Google Shape;142;p26"/>
          <p:cNvSpPr txBox="1"/>
          <p:nvPr/>
        </p:nvSpPr>
        <p:spPr>
          <a:xfrm>
            <a:off x="5375550" y="3616500"/>
            <a:ext cx="3616200" cy="849600"/>
          </a:xfrm>
          <a:prstGeom prst="rect">
            <a:avLst/>
          </a:prstGeom>
          <a:noFill/>
          <a:ln>
            <a:noFill/>
          </a:ln>
        </p:spPr>
        <p:txBody>
          <a:bodyPr anchorCtr="0" anchor="t" bIns="0" lIns="0" spcFirstLastPara="1" rIns="0" wrap="square" tIns="0">
            <a:spAutoFit/>
          </a:bodyPr>
          <a:lstStyle/>
          <a:p>
            <a:pPr indent="0" lvl="0" marL="0" marR="0" rtl="0" algn="l">
              <a:lnSpc>
                <a:spcPct val="120000"/>
              </a:lnSpc>
              <a:spcBef>
                <a:spcPts val="0"/>
              </a:spcBef>
              <a:spcAft>
                <a:spcPts val="0"/>
              </a:spcAft>
              <a:buNone/>
            </a:pPr>
            <a:r>
              <a:rPr i="1" lang="en-GB" sz="1200"/>
              <a:t>“I</a:t>
            </a:r>
            <a:r>
              <a:rPr i="1" lang="en-GB" sz="1200"/>
              <a:t> tell myself I am doing all of this because it's important to me and because I want to give something back. In reality, I get loads out of it and </a:t>
            </a:r>
            <a:br>
              <a:rPr i="1" lang="en-GB" sz="1200"/>
            </a:br>
            <a:r>
              <a:rPr i="1" lang="en-GB" sz="1200"/>
              <a:t>I've learned a lot that has helped me in my business.”</a:t>
            </a:r>
            <a:endParaRPr i="1" sz="1200"/>
          </a:p>
        </p:txBody>
      </p:sp>
      <p:sp>
        <p:nvSpPr>
          <p:cNvPr id="143" name="Google Shape;143;p26"/>
          <p:cNvSpPr txBox="1"/>
          <p:nvPr>
            <p:ph type="title"/>
          </p:nvPr>
        </p:nvSpPr>
        <p:spPr>
          <a:xfrm>
            <a:off x="4170275" y="3149900"/>
            <a:ext cx="4662000" cy="572700"/>
          </a:xfrm>
          <a:prstGeom prst="rect">
            <a:avLst/>
          </a:prstGeom>
        </p:spPr>
        <p:txBody>
          <a:bodyPr anchorCtr="0" anchor="t" bIns="91425" lIns="91425" spcFirstLastPara="1" rIns="91425" wrap="square" tIns="91425">
            <a:normAutofit/>
          </a:bodyPr>
          <a:lstStyle/>
          <a:p>
            <a:pPr indent="0" lvl="0" marL="0" rtl="0" algn="r">
              <a:spcBef>
                <a:spcPts val="0"/>
              </a:spcBef>
              <a:spcAft>
                <a:spcPts val="0"/>
              </a:spcAft>
              <a:buSzPts val="990"/>
              <a:buNone/>
            </a:pPr>
            <a:r>
              <a:rPr lang="en-GB" sz="1720"/>
              <a:t>Roukagia, 23</a:t>
            </a:r>
            <a:endParaRPr sz="1720"/>
          </a:p>
        </p:txBody>
      </p:sp>
      <p:pic>
        <p:nvPicPr>
          <p:cNvPr id="144" name="Google Shape;144;p26"/>
          <p:cNvPicPr preferRelativeResize="0"/>
          <p:nvPr/>
        </p:nvPicPr>
        <p:blipFill rotWithShape="1">
          <a:blip r:embed="rId3">
            <a:alphaModFix/>
          </a:blip>
          <a:srcRect b="30544" l="15776" r="13411" t="17518"/>
          <a:stretch/>
        </p:blipFill>
        <p:spPr>
          <a:xfrm>
            <a:off x="6758975" y="1069925"/>
            <a:ext cx="2073324" cy="2027761"/>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8" name="Shape 148"/>
        <p:cNvGrpSpPr/>
        <p:nvPr/>
      </p:nvGrpSpPr>
      <p:grpSpPr>
        <a:xfrm>
          <a:off x="0" y="0"/>
          <a:ext cx="0" cy="0"/>
          <a:chOff x="0" y="0"/>
          <a:chExt cx="0" cy="0"/>
        </a:xfrm>
      </p:grpSpPr>
      <p:sp>
        <p:nvSpPr>
          <p:cNvPr id="149" name="Google Shape;149;p27"/>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p>
            <a:pPr indent="0" lvl="0" marL="0" rtl="0" algn="ctr">
              <a:spcBef>
                <a:spcPts val="0"/>
              </a:spcBef>
              <a:spcAft>
                <a:spcPts val="0"/>
              </a:spcAft>
              <a:buNone/>
            </a:pPr>
            <a:r>
              <a:rPr lang="en-GB"/>
              <a:t>TRUE OR FALSE</a:t>
            </a:r>
            <a:endParaRPr/>
          </a:p>
        </p:txBody>
      </p:sp>
      <p:sp>
        <p:nvSpPr>
          <p:cNvPr id="150" name="Google Shape;150;p27"/>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p>
            <a:pPr indent="0" lvl="0" marL="0" rtl="0" algn="ctr">
              <a:spcBef>
                <a:spcPts val="0"/>
              </a:spcBef>
              <a:spcAft>
                <a:spcPts val="0"/>
              </a:spcAft>
              <a:buNone/>
            </a:pPr>
            <a:r>
              <a:rPr lang="en-GB"/>
              <a:t>ACTIVITY</a:t>
            </a:r>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4" name="Shape 154"/>
        <p:cNvGrpSpPr/>
        <p:nvPr/>
      </p:nvGrpSpPr>
      <p:grpSpPr>
        <a:xfrm>
          <a:off x="0" y="0"/>
          <a:ext cx="0" cy="0"/>
          <a:chOff x="0" y="0"/>
          <a:chExt cx="0" cy="0"/>
        </a:xfrm>
      </p:grpSpPr>
      <p:sp>
        <p:nvSpPr>
          <p:cNvPr id="155" name="Google Shape;155;p28"/>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GB"/>
              <a:t>INTRODUCTION &amp; INSTRUCTIONS</a:t>
            </a:r>
            <a:endParaRPr/>
          </a:p>
        </p:txBody>
      </p:sp>
      <p:sp>
        <p:nvSpPr>
          <p:cNvPr id="156" name="Google Shape;156;p28"/>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0" lvl="0" marL="0" rtl="0" algn="l">
              <a:spcBef>
                <a:spcPts val="0"/>
              </a:spcBef>
              <a:spcAft>
                <a:spcPts val="1200"/>
              </a:spcAft>
              <a:buNone/>
            </a:pPr>
            <a:r>
              <a:rPr lang="en-GB"/>
              <a:t>You can populate this slide with any instructions depending on how you run the activity. The following slides will display the true or false statements which you can edit, remove or add.</a:t>
            </a:r>
            <a:endParaRPr/>
          </a:p>
        </p:txBody>
      </p:sp>
      <p:sp>
        <p:nvSpPr>
          <p:cNvPr id="157" name="Google Shape;157;p28"/>
          <p:cNvSpPr/>
          <p:nvPr/>
        </p:nvSpPr>
        <p:spPr>
          <a:xfrm>
            <a:off x="6555250" y="3205100"/>
            <a:ext cx="2994000" cy="572700"/>
          </a:xfrm>
          <a:prstGeom prst="rect">
            <a:avLst/>
          </a:prstGeom>
          <a:solidFill>
            <a:srgbClr val="CC0000"/>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Century Gothic"/>
              <a:ea typeface="Century Gothic"/>
              <a:cs typeface="Century Gothic"/>
              <a:sym typeface="Century Gothic"/>
            </a:endParaRPr>
          </a:p>
        </p:txBody>
      </p:sp>
      <p:sp>
        <p:nvSpPr>
          <p:cNvPr id="158" name="Google Shape;158;p28"/>
          <p:cNvSpPr txBox="1"/>
          <p:nvPr/>
        </p:nvSpPr>
        <p:spPr>
          <a:xfrm>
            <a:off x="6612850" y="3275600"/>
            <a:ext cx="2533500" cy="431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GB" sz="1500">
                <a:solidFill>
                  <a:schemeClr val="lt1"/>
                </a:solidFill>
                <a:latin typeface="Century Gothic"/>
                <a:ea typeface="Century Gothic"/>
                <a:cs typeface="Century Gothic"/>
                <a:sym typeface="Century Gothic"/>
              </a:rPr>
              <a:t>You can delete this slide!</a:t>
            </a:r>
            <a:endParaRPr sz="1500">
              <a:solidFill>
                <a:schemeClr val="lt1"/>
              </a:solidFill>
              <a:latin typeface="Century Gothic"/>
              <a:ea typeface="Century Gothic"/>
              <a:cs typeface="Century Gothic"/>
              <a:sym typeface="Century Gothic"/>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2" name="Shape 162"/>
        <p:cNvGrpSpPr/>
        <p:nvPr/>
      </p:nvGrpSpPr>
      <p:grpSpPr>
        <a:xfrm>
          <a:off x="0" y="0"/>
          <a:ext cx="0" cy="0"/>
          <a:chOff x="0" y="0"/>
          <a:chExt cx="0" cy="0"/>
        </a:xfrm>
      </p:grpSpPr>
      <p:sp>
        <p:nvSpPr>
          <p:cNvPr id="163" name="Google Shape;163;p29"/>
          <p:cNvSpPr txBox="1"/>
          <p:nvPr>
            <p:ph type="title"/>
          </p:nvPr>
        </p:nvSpPr>
        <p:spPr>
          <a:xfrm>
            <a:off x="311700" y="1106125"/>
            <a:ext cx="8520600" cy="19635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SzPts val="990"/>
              <a:buNone/>
            </a:pPr>
            <a:r>
              <a:rPr lang="en-GB" sz="4400"/>
              <a:t>You need experience in the sector to be in a civic role.</a:t>
            </a:r>
            <a:endParaRPr sz="4400"/>
          </a:p>
        </p:txBody>
      </p:sp>
      <p:sp>
        <p:nvSpPr>
          <p:cNvPr id="164" name="Google Shape;164;p29"/>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p>
            <a:pPr indent="0" lvl="0" marL="0" rtl="0" algn="ctr">
              <a:spcBef>
                <a:spcPts val="0"/>
              </a:spcBef>
              <a:spcAft>
                <a:spcPts val="1200"/>
              </a:spcAft>
              <a:buNone/>
            </a:pPr>
            <a:r>
              <a:rPr lang="en-GB" sz="3200"/>
              <a:t>TRUE OR FALSE?</a:t>
            </a:r>
            <a:endParaRPr sz="3200"/>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8" name="Shape 168"/>
        <p:cNvGrpSpPr/>
        <p:nvPr/>
      </p:nvGrpSpPr>
      <p:grpSpPr>
        <a:xfrm>
          <a:off x="0" y="0"/>
          <a:ext cx="0" cy="0"/>
          <a:chOff x="0" y="0"/>
          <a:chExt cx="0" cy="0"/>
        </a:xfrm>
      </p:grpSpPr>
      <p:sp>
        <p:nvSpPr>
          <p:cNvPr id="169" name="Google Shape;169;p30"/>
          <p:cNvSpPr txBox="1"/>
          <p:nvPr>
            <p:ph type="title"/>
          </p:nvPr>
        </p:nvSpPr>
        <p:spPr>
          <a:xfrm>
            <a:off x="311700" y="1106125"/>
            <a:ext cx="8520600" cy="19635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SzPts val="990"/>
              <a:buNone/>
            </a:pPr>
            <a:r>
              <a:rPr lang="en-GB" sz="4400"/>
              <a:t>You need experience in the sector to be in a civic role.</a:t>
            </a:r>
            <a:endParaRPr sz="4400"/>
          </a:p>
        </p:txBody>
      </p:sp>
      <p:sp>
        <p:nvSpPr>
          <p:cNvPr id="170" name="Google Shape;170;p30"/>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p>
            <a:pPr indent="0" lvl="0" marL="0" rtl="0" algn="ctr">
              <a:spcBef>
                <a:spcPts val="0"/>
              </a:spcBef>
              <a:spcAft>
                <a:spcPts val="1200"/>
              </a:spcAft>
              <a:buNone/>
            </a:pPr>
            <a:r>
              <a:rPr lang="en-GB" sz="3200"/>
              <a:t>FALSE ❌</a:t>
            </a:r>
            <a:endParaRPr sz="3200"/>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4" name="Shape 174"/>
        <p:cNvGrpSpPr/>
        <p:nvPr/>
      </p:nvGrpSpPr>
      <p:grpSpPr>
        <a:xfrm>
          <a:off x="0" y="0"/>
          <a:ext cx="0" cy="0"/>
          <a:chOff x="0" y="0"/>
          <a:chExt cx="0" cy="0"/>
        </a:xfrm>
      </p:grpSpPr>
      <p:sp>
        <p:nvSpPr>
          <p:cNvPr id="175" name="Google Shape;175;p31"/>
          <p:cNvSpPr txBox="1"/>
          <p:nvPr>
            <p:ph type="title"/>
          </p:nvPr>
        </p:nvSpPr>
        <p:spPr>
          <a:xfrm>
            <a:off x="311700" y="1106125"/>
            <a:ext cx="8520600" cy="19635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SzPts val="990"/>
              <a:buNone/>
            </a:pPr>
            <a:r>
              <a:rPr lang="en-GB" sz="4000"/>
              <a:t>You don’t need formal qualifications to hold a civic role.</a:t>
            </a:r>
            <a:endParaRPr sz="4000"/>
          </a:p>
        </p:txBody>
      </p:sp>
      <p:sp>
        <p:nvSpPr>
          <p:cNvPr id="176" name="Google Shape;176;p3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p>
            <a:pPr indent="0" lvl="0" marL="0" rtl="0" algn="ctr">
              <a:spcBef>
                <a:spcPts val="0"/>
              </a:spcBef>
              <a:spcAft>
                <a:spcPts val="1200"/>
              </a:spcAft>
              <a:buNone/>
            </a:pPr>
            <a:r>
              <a:rPr lang="en-GB" sz="3200"/>
              <a:t>TRUE OR FALSE?</a:t>
            </a:r>
            <a:endParaRPr sz="320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6" name="Shape 66"/>
        <p:cNvGrpSpPr/>
        <p:nvPr/>
      </p:nvGrpSpPr>
      <p:grpSpPr>
        <a:xfrm>
          <a:off x="0" y="0"/>
          <a:ext cx="0" cy="0"/>
          <a:chOff x="0" y="0"/>
          <a:chExt cx="0" cy="0"/>
        </a:xfrm>
      </p:grpSpPr>
      <p:pic>
        <p:nvPicPr>
          <p:cNvPr id="67" name="Google Shape;67;p14"/>
          <p:cNvPicPr preferRelativeResize="0"/>
          <p:nvPr/>
        </p:nvPicPr>
        <p:blipFill>
          <a:blip r:embed="rId3">
            <a:alphaModFix/>
          </a:blip>
          <a:stretch>
            <a:fillRect/>
          </a:stretch>
        </p:blipFill>
        <p:spPr>
          <a:xfrm>
            <a:off x="933546" y="-151425"/>
            <a:ext cx="7276908" cy="5143500"/>
          </a:xfrm>
          <a:prstGeom prst="rect">
            <a:avLst/>
          </a:prstGeom>
          <a:noFill/>
          <a:ln>
            <a:noFill/>
          </a:ln>
        </p:spPr>
      </p:pic>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0" name="Shape 180"/>
        <p:cNvGrpSpPr/>
        <p:nvPr/>
      </p:nvGrpSpPr>
      <p:grpSpPr>
        <a:xfrm>
          <a:off x="0" y="0"/>
          <a:ext cx="0" cy="0"/>
          <a:chOff x="0" y="0"/>
          <a:chExt cx="0" cy="0"/>
        </a:xfrm>
      </p:grpSpPr>
      <p:sp>
        <p:nvSpPr>
          <p:cNvPr id="181" name="Google Shape;181;p32"/>
          <p:cNvSpPr txBox="1"/>
          <p:nvPr>
            <p:ph type="title"/>
          </p:nvPr>
        </p:nvSpPr>
        <p:spPr>
          <a:xfrm>
            <a:off x="311700" y="1106125"/>
            <a:ext cx="8520600" cy="19635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SzPts val="990"/>
              <a:buNone/>
            </a:pPr>
            <a:r>
              <a:rPr lang="en-GB" sz="4000"/>
              <a:t>You don’t need formal qualifications to hold a civic role.</a:t>
            </a:r>
            <a:endParaRPr sz="4000"/>
          </a:p>
        </p:txBody>
      </p:sp>
      <p:sp>
        <p:nvSpPr>
          <p:cNvPr id="182" name="Google Shape;182;p32"/>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p>
            <a:pPr indent="0" lvl="0" marL="0" rtl="0" algn="ctr">
              <a:spcBef>
                <a:spcPts val="0"/>
              </a:spcBef>
              <a:spcAft>
                <a:spcPts val="1200"/>
              </a:spcAft>
              <a:buNone/>
            </a:pPr>
            <a:r>
              <a:rPr lang="en-GB" sz="3200"/>
              <a:t>TRUE 👍</a:t>
            </a:r>
            <a:endParaRPr sz="3200"/>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6" name="Shape 186"/>
        <p:cNvGrpSpPr/>
        <p:nvPr/>
      </p:nvGrpSpPr>
      <p:grpSpPr>
        <a:xfrm>
          <a:off x="0" y="0"/>
          <a:ext cx="0" cy="0"/>
          <a:chOff x="0" y="0"/>
          <a:chExt cx="0" cy="0"/>
        </a:xfrm>
      </p:grpSpPr>
      <p:sp>
        <p:nvSpPr>
          <p:cNvPr id="187" name="Google Shape;187;p33"/>
          <p:cNvSpPr txBox="1"/>
          <p:nvPr>
            <p:ph type="title"/>
          </p:nvPr>
        </p:nvSpPr>
        <p:spPr>
          <a:xfrm>
            <a:off x="311700" y="1106125"/>
            <a:ext cx="8520600" cy="19635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SzPts val="990"/>
              <a:buNone/>
            </a:pPr>
            <a:r>
              <a:rPr lang="en-GB" sz="3800"/>
              <a:t>Civic roles are very time-consuming and hard to balance with studies.</a:t>
            </a:r>
            <a:endParaRPr sz="3800"/>
          </a:p>
        </p:txBody>
      </p:sp>
      <p:sp>
        <p:nvSpPr>
          <p:cNvPr id="188" name="Google Shape;188;p33"/>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p>
            <a:pPr indent="0" lvl="0" marL="0" rtl="0" algn="ctr">
              <a:spcBef>
                <a:spcPts val="0"/>
              </a:spcBef>
              <a:spcAft>
                <a:spcPts val="1200"/>
              </a:spcAft>
              <a:buNone/>
            </a:pPr>
            <a:r>
              <a:rPr lang="en-GB" sz="3200"/>
              <a:t>TRUE OR </a:t>
            </a:r>
            <a:r>
              <a:rPr lang="en-GB" sz="3200"/>
              <a:t>FALSE</a:t>
            </a:r>
            <a:r>
              <a:rPr lang="en-GB" sz="3200"/>
              <a:t>?</a:t>
            </a:r>
            <a:endParaRPr sz="3200"/>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2" name="Shape 192"/>
        <p:cNvGrpSpPr/>
        <p:nvPr/>
      </p:nvGrpSpPr>
      <p:grpSpPr>
        <a:xfrm>
          <a:off x="0" y="0"/>
          <a:ext cx="0" cy="0"/>
          <a:chOff x="0" y="0"/>
          <a:chExt cx="0" cy="0"/>
        </a:xfrm>
      </p:grpSpPr>
      <p:sp>
        <p:nvSpPr>
          <p:cNvPr id="193" name="Google Shape;193;p34"/>
          <p:cNvSpPr txBox="1"/>
          <p:nvPr>
            <p:ph type="title"/>
          </p:nvPr>
        </p:nvSpPr>
        <p:spPr>
          <a:xfrm>
            <a:off x="311700" y="1106125"/>
            <a:ext cx="8520600" cy="19635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SzPts val="990"/>
              <a:buNone/>
            </a:pPr>
            <a:r>
              <a:rPr lang="en-GB" sz="3800"/>
              <a:t>Civic roles are very time-consuming and hard to balance with studies.</a:t>
            </a:r>
            <a:endParaRPr sz="3800"/>
          </a:p>
        </p:txBody>
      </p:sp>
      <p:sp>
        <p:nvSpPr>
          <p:cNvPr id="194" name="Google Shape;194;p34"/>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p>
            <a:pPr indent="0" lvl="0" marL="0" rtl="0" algn="ctr">
              <a:spcBef>
                <a:spcPts val="0"/>
              </a:spcBef>
              <a:spcAft>
                <a:spcPts val="1200"/>
              </a:spcAft>
              <a:buNone/>
            </a:pPr>
            <a:r>
              <a:rPr lang="en-GB" sz="3200"/>
              <a:t>FALSE</a:t>
            </a:r>
            <a:r>
              <a:rPr lang="en-GB" sz="3200"/>
              <a:t> ❌</a:t>
            </a:r>
            <a:endParaRPr sz="3200"/>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8" name="Shape 198"/>
        <p:cNvGrpSpPr/>
        <p:nvPr/>
      </p:nvGrpSpPr>
      <p:grpSpPr>
        <a:xfrm>
          <a:off x="0" y="0"/>
          <a:ext cx="0" cy="0"/>
          <a:chOff x="0" y="0"/>
          <a:chExt cx="0" cy="0"/>
        </a:xfrm>
      </p:grpSpPr>
      <p:sp>
        <p:nvSpPr>
          <p:cNvPr id="199" name="Google Shape;199;p35"/>
          <p:cNvSpPr txBox="1"/>
          <p:nvPr>
            <p:ph type="title"/>
          </p:nvPr>
        </p:nvSpPr>
        <p:spPr>
          <a:xfrm>
            <a:off x="311700" y="1106125"/>
            <a:ext cx="8520600" cy="19635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SzPts val="990"/>
              <a:buNone/>
            </a:pPr>
            <a:r>
              <a:rPr lang="en-GB" sz="4100"/>
              <a:t>You can have your normal day job alongside a civic role.</a:t>
            </a:r>
            <a:endParaRPr sz="4100"/>
          </a:p>
        </p:txBody>
      </p:sp>
      <p:sp>
        <p:nvSpPr>
          <p:cNvPr id="200" name="Google Shape;200;p35"/>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p>
            <a:pPr indent="0" lvl="0" marL="0" rtl="0" algn="ctr">
              <a:spcBef>
                <a:spcPts val="0"/>
              </a:spcBef>
              <a:spcAft>
                <a:spcPts val="1200"/>
              </a:spcAft>
              <a:buNone/>
            </a:pPr>
            <a:r>
              <a:rPr lang="en-GB" sz="3200"/>
              <a:t>TRUE OR FALSE?</a:t>
            </a:r>
            <a:endParaRPr sz="3200"/>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4" name="Shape 204"/>
        <p:cNvGrpSpPr/>
        <p:nvPr/>
      </p:nvGrpSpPr>
      <p:grpSpPr>
        <a:xfrm>
          <a:off x="0" y="0"/>
          <a:ext cx="0" cy="0"/>
          <a:chOff x="0" y="0"/>
          <a:chExt cx="0" cy="0"/>
        </a:xfrm>
      </p:grpSpPr>
      <p:sp>
        <p:nvSpPr>
          <p:cNvPr id="205" name="Google Shape;205;p36"/>
          <p:cNvSpPr txBox="1"/>
          <p:nvPr>
            <p:ph type="title"/>
          </p:nvPr>
        </p:nvSpPr>
        <p:spPr>
          <a:xfrm>
            <a:off x="311700" y="1106125"/>
            <a:ext cx="8520600" cy="19635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SzPts val="990"/>
              <a:buNone/>
            </a:pPr>
            <a:r>
              <a:rPr lang="en-GB" sz="4100"/>
              <a:t>You can have your normal day job alongside a civic role.</a:t>
            </a:r>
            <a:endParaRPr sz="4100"/>
          </a:p>
        </p:txBody>
      </p:sp>
      <p:sp>
        <p:nvSpPr>
          <p:cNvPr id="206" name="Google Shape;206;p36"/>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p>
            <a:pPr indent="0" lvl="0" marL="0" rtl="0" algn="ctr">
              <a:spcBef>
                <a:spcPts val="0"/>
              </a:spcBef>
              <a:spcAft>
                <a:spcPts val="1200"/>
              </a:spcAft>
              <a:buNone/>
            </a:pPr>
            <a:r>
              <a:rPr lang="en-GB" sz="3200"/>
              <a:t>TRUE </a:t>
            </a:r>
            <a:r>
              <a:rPr lang="en-GB" sz="3200"/>
              <a:t>👍</a:t>
            </a:r>
            <a:endParaRPr sz="3200"/>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0" name="Shape 210"/>
        <p:cNvGrpSpPr/>
        <p:nvPr/>
      </p:nvGrpSpPr>
      <p:grpSpPr>
        <a:xfrm>
          <a:off x="0" y="0"/>
          <a:ext cx="0" cy="0"/>
          <a:chOff x="0" y="0"/>
          <a:chExt cx="0" cy="0"/>
        </a:xfrm>
      </p:grpSpPr>
      <p:sp>
        <p:nvSpPr>
          <p:cNvPr id="211" name="Google Shape;211;p37"/>
          <p:cNvSpPr txBox="1"/>
          <p:nvPr>
            <p:ph type="title"/>
          </p:nvPr>
        </p:nvSpPr>
        <p:spPr>
          <a:xfrm>
            <a:off x="311700" y="1106125"/>
            <a:ext cx="8520600" cy="19635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SzPts val="990"/>
              <a:buNone/>
            </a:pPr>
            <a:r>
              <a:rPr lang="en-GB" sz="3600"/>
              <a:t>Being in a civic role gives you an opportunity to learn and build knowledge.</a:t>
            </a:r>
            <a:endParaRPr sz="3600"/>
          </a:p>
        </p:txBody>
      </p:sp>
      <p:sp>
        <p:nvSpPr>
          <p:cNvPr id="212" name="Google Shape;212;p37"/>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p>
            <a:pPr indent="0" lvl="0" marL="0" rtl="0" algn="ctr">
              <a:spcBef>
                <a:spcPts val="0"/>
              </a:spcBef>
              <a:spcAft>
                <a:spcPts val="1200"/>
              </a:spcAft>
              <a:buNone/>
            </a:pPr>
            <a:r>
              <a:rPr lang="en-GB" sz="3200"/>
              <a:t>TRUE OR FALSE?</a:t>
            </a:r>
            <a:endParaRPr sz="3200"/>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6" name="Shape 216"/>
        <p:cNvGrpSpPr/>
        <p:nvPr/>
      </p:nvGrpSpPr>
      <p:grpSpPr>
        <a:xfrm>
          <a:off x="0" y="0"/>
          <a:ext cx="0" cy="0"/>
          <a:chOff x="0" y="0"/>
          <a:chExt cx="0" cy="0"/>
        </a:xfrm>
      </p:grpSpPr>
      <p:sp>
        <p:nvSpPr>
          <p:cNvPr id="217" name="Google Shape;217;p38"/>
          <p:cNvSpPr txBox="1"/>
          <p:nvPr>
            <p:ph type="title"/>
          </p:nvPr>
        </p:nvSpPr>
        <p:spPr>
          <a:xfrm>
            <a:off x="311700" y="1106125"/>
            <a:ext cx="8520600" cy="19635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SzPts val="990"/>
              <a:buNone/>
            </a:pPr>
            <a:r>
              <a:rPr lang="en-GB" sz="3600"/>
              <a:t>Being in a civic role gives you an opportunity to learn and build knowledge.</a:t>
            </a:r>
            <a:endParaRPr sz="3600"/>
          </a:p>
        </p:txBody>
      </p:sp>
      <p:sp>
        <p:nvSpPr>
          <p:cNvPr id="218" name="Google Shape;218;p38"/>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p>
            <a:pPr indent="0" lvl="0" marL="0" rtl="0" algn="ctr">
              <a:spcBef>
                <a:spcPts val="0"/>
              </a:spcBef>
              <a:spcAft>
                <a:spcPts val="1200"/>
              </a:spcAft>
              <a:buNone/>
            </a:pPr>
            <a:r>
              <a:rPr lang="en-GB" sz="3200"/>
              <a:t>TRUE </a:t>
            </a:r>
            <a:r>
              <a:rPr lang="en-GB" sz="3200"/>
              <a:t>👍</a:t>
            </a:r>
            <a:endParaRPr sz="3200"/>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2" name="Shape 222"/>
        <p:cNvGrpSpPr/>
        <p:nvPr/>
      </p:nvGrpSpPr>
      <p:grpSpPr>
        <a:xfrm>
          <a:off x="0" y="0"/>
          <a:ext cx="0" cy="0"/>
          <a:chOff x="0" y="0"/>
          <a:chExt cx="0" cy="0"/>
        </a:xfrm>
      </p:grpSpPr>
      <p:sp>
        <p:nvSpPr>
          <p:cNvPr id="223" name="Google Shape;223;p39"/>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p>
            <a:pPr indent="0" lvl="0" marL="0" rtl="0" algn="ctr">
              <a:spcBef>
                <a:spcPts val="0"/>
              </a:spcBef>
              <a:spcAft>
                <a:spcPts val="0"/>
              </a:spcAft>
              <a:buNone/>
            </a:pPr>
            <a:r>
              <a:rPr lang="en-GB"/>
              <a:t>BALLOT VOTING</a:t>
            </a:r>
            <a:endParaRPr/>
          </a:p>
        </p:txBody>
      </p:sp>
      <p:sp>
        <p:nvSpPr>
          <p:cNvPr id="224" name="Google Shape;224;p39"/>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p>
            <a:pPr indent="0" lvl="0" marL="0" rtl="0" algn="ctr">
              <a:spcBef>
                <a:spcPts val="0"/>
              </a:spcBef>
              <a:spcAft>
                <a:spcPts val="0"/>
              </a:spcAft>
              <a:buNone/>
            </a:pPr>
            <a:r>
              <a:rPr lang="en-GB"/>
              <a:t>ACTIVITY</a:t>
            </a:r>
            <a:endParaRPr/>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8" name="Shape 228"/>
        <p:cNvGrpSpPr/>
        <p:nvPr/>
      </p:nvGrpSpPr>
      <p:grpSpPr>
        <a:xfrm>
          <a:off x="0" y="0"/>
          <a:ext cx="0" cy="0"/>
          <a:chOff x="0" y="0"/>
          <a:chExt cx="0" cy="0"/>
        </a:xfrm>
      </p:grpSpPr>
      <p:sp>
        <p:nvSpPr>
          <p:cNvPr id="229" name="Google Shape;229;p40"/>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GB"/>
              <a:t>INTRODUCTION &amp; INSTRUCTIONS</a:t>
            </a:r>
            <a:endParaRPr/>
          </a:p>
        </p:txBody>
      </p:sp>
      <p:sp>
        <p:nvSpPr>
          <p:cNvPr id="230" name="Google Shape;230;p40"/>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0" lvl="0" marL="0" rtl="0" algn="l">
              <a:spcBef>
                <a:spcPts val="0"/>
              </a:spcBef>
              <a:spcAft>
                <a:spcPts val="1200"/>
              </a:spcAft>
              <a:buNone/>
            </a:pPr>
            <a:r>
              <a:rPr lang="en-GB"/>
              <a:t>You can populate this slide with any instructions depending on how you run the activity. The following slides will display the statements for voting which you can edit, remove or add.</a:t>
            </a:r>
            <a:endParaRPr/>
          </a:p>
        </p:txBody>
      </p:sp>
      <p:sp>
        <p:nvSpPr>
          <p:cNvPr id="231" name="Google Shape;231;p40"/>
          <p:cNvSpPr/>
          <p:nvPr/>
        </p:nvSpPr>
        <p:spPr>
          <a:xfrm>
            <a:off x="6555250" y="3205100"/>
            <a:ext cx="2994000" cy="572700"/>
          </a:xfrm>
          <a:prstGeom prst="rect">
            <a:avLst/>
          </a:prstGeom>
          <a:solidFill>
            <a:srgbClr val="CC0000"/>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Century Gothic"/>
              <a:ea typeface="Century Gothic"/>
              <a:cs typeface="Century Gothic"/>
              <a:sym typeface="Century Gothic"/>
            </a:endParaRPr>
          </a:p>
        </p:txBody>
      </p:sp>
      <p:sp>
        <p:nvSpPr>
          <p:cNvPr id="232" name="Google Shape;232;p40"/>
          <p:cNvSpPr txBox="1"/>
          <p:nvPr/>
        </p:nvSpPr>
        <p:spPr>
          <a:xfrm>
            <a:off x="6612850" y="3275600"/>
            <a:ext cx="2533500" cy="431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GB" sz="1500">
                <a:solidFill>
                  <a:schemeClr val="lt1"/>
                </a:solidFill>
                <a:latin typeface="Century Gothic"/>
                <a:ea typeface="Century Gothic"/>
                <a:cs typeface="Century Gothic"/>
                <a:sym typeface="Century Gothic"/>
              </a:rPr>
              <a:t>You can delete this slide!</a:t>
            </a:r>
            <a:endParaRPr sz="1500">
              <a:solidFill>
                <a:schemeClr val="lt1"/>
              </a:solidFill>
              <a:latin typeface="Century Gothic"/>
              <a:ea typeface="Century Gothic"/>
              <a:cs typeface="Century Gothic"/>
              <a:sym typeface="Century Gothic"/>
            </a:endParaRPr>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6" name="Shape 236"/>
        <p:cNvGrpSpPr/>
        <p:nvPr/>
      </p:nvGrpSpPr>
      <p:grpSpPr>
        <a:xfrm>
          <a:off x="0" y="0"/>
          <a:ext cx="0" cy="0"/>
          <a:chOff x="0" y="0"/>
          <a:chExt cx="0" cy="0"/>
        </a:xfrm>
      </p:grpSpPr>
      <p:sp>
        <p:nvSpPr>
          <p:cNvPr id="237" name="Google Shape;237;p41"/>
          <p:cNvSpPr txBox="1"/>
          <p:nvPr>
            <p:ph type="title"/>
          </p:nvPr>
        </p:nvSpPr>
        <p:spPr>
          <a:xfrm>
            <a:off x="311700" y="1106125"/>
            <a:ext cx="8520600" cy="19635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SzPts val="990"/>
              <a:buNone/>
            </a:pPr>
            <a:r>
              <a:rPr lang="en-GB" sz="4400"/>
              <a:t>I understand what c</a:t>
            </a:r>
            <a:r>
              <a:rPr lang="en-GB" sz="4400"/>
              <a:t>ivic roles </a:t>
            </a:r>
            <a:r>
              <a:rPr lang="en-GB" sz="4400"/>
              <a:t>are.</a:t>
            </a:r>
            <a:endParaRPr sz="4400"/>
          </a:p>
        </p:txBody>
      </p:sp>
      <p:sp>
        <p:nvSpPr>
          <p:cNvPr id="238" name="Google Shape;238;p4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p>
            <a:pPr indent="0" lvl="0" marL="0" rtl="0" algn="ctr">
              <a:spcBef>
                <a:spcPts val="0"/>
              </a:spcBef>
              <a:spcAft>
                <a:spcPts val="1200"/>
              </a:spcAft>
              <a:buNone/>
            </a:pPr>
            <a:r>
              <a:rPr lang="en-GB" sz="3200"/>
              <a:t>YES OR NO</a:t>
            </a:r>
            <a:endParaRPr sz="3200"/>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1" name="Shape 71"/>
        <p:cNvGrpSpPr/>
        <p:nvPr/>
      </p:nvGrpSpPr>
      <p:grpSpPr>
        <a:xfrm>
          <a:off x="0" y="0"/>
          <a:ext cx="0" cy="0"/>
          <a:chOff x="0" y="0"/>
          <a:chExt cx="0" cy="0"/>
        </a:xfrm>
      </p:grpSpPr>
      <p:sp>
        <p:nvSpPr>
          <p:cNvPr id="72" name="Google Shape;72;p15"/>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p>
            <a:pPr indent="0" lvl="0" marL="0" rtl="0" algn="ctr">
              <a:spcBef>
                <a:spcPts val="0"/>
              </a:spcBef>
              <a:spcAft>
                <a:spcPts val="0"/>
              </a:spcAft>
              <a:buNone/>
            </a:pPr>
            <a:r>
              <a:rPr lang="en-GB"/>
              <a:t>LEARNING OBJECTIVES</a:t>
            </a:r>
            <a:endParaRPr/>
          </a:p>
        </p:txBody>
      </p:sp>
      <p:sp>
        <p:nvSpPr>
          <p:cNvPr id="73" name="Google Shape;73;p15"/>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p>
            <a:pPr indent="0" lvl="0" marL="0" rtl="0" algn="ctr">
              <a:spcBef>
                <a:spcPts val="0"/>
              </a:spcBef>
              <a:spcAft>
                <a:spcPts val="0"/>
              </a:spcAft>
              <a:buNone/>
            </a:pPr>
            <a:r>
              <a:rPr lang="en-GB"/>
              <a:t>CONTEXT</a:t>
            </a:r>
            <a:endParaRPr/>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2" name="Shape 242"/>
        <p:cNvGrpSpPr/>
        <p:nvPr/>
      </p:nvGrpSpPr>
      <p:grpSpPr>
        <a:xfrm>
          <a:off x="0" y="0"/>
          <a:ext cx="0" cy="0"/>
          <a:chOff x="0" y="0"/>
          <a:chExt cx="0" cy="0"/>
        </a:xfrm>
      </p:grpSpPr>
      <p:sp>
        <p:nvSpPr>
          <p:cNvPr id="243" name="Google Shape;243;p42"/>
          <p:cNvSpPr txBox="1"/>
          <p:nvPr>
            <p:ph type="title"/>
          </p:nvPr>
        </p:nvSpPr>
        <p:spPr>
          <a:xfrm>
            <a:off x="311700" y="1106125"/>
            <a:ext cx="8520600" cy="19635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SzPts val="990"/>
              <a:buNone/>
            </a:pPr>
            <a:r>
              <a:rPr lang="en-GB" sz="4400"/>
              <a:t>I know how to get involved in civic roles.</a:t>
            </a:r>
            <a:endParaRPr sz="4400"/>
          </a:p>
        </p:txBody>
      </p:sp>
      <p:sp>
        <p:nvSpPr>
          <p:cNvPr id="244" name="Google Shape;244;p42"/>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p>
            <a:pPr indent="0" lvl="0" marL="0" rtl="0" algn="ctr">
              <a:spcBef>
                <a:spcPts val="0"/>
              </a:spcBef>
              <a:spcAft>
                <a:spcPts val="1200"/>
              </a:spcAft>
              <a:buNone/>
            </a:pPr>
            <a:r>
              <a:rPr lang="en-GB" sz="3200"/>
              <a:t>YES OR NO</a:t>
            </a:r>
            <a:endParaRPr sz="3200"/>
          </a:p>
        </p:txBody>
      </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8" name="Shape 248"/>
        <p:cNvGrpSpPr/>
        <p:nvPr/>
      </p:nvGrpSpPr>
      <p:grpSpPr>
        <a:xfrm>
          <a:off x="0" y="0"/>
          <a:ext cx="0" cy="0"/>
          <a:chOff x="0" y="0"/>
          <a:chExt cx="0" cy="0"/>
        </a:xfrm>
      </p:grpSpPr>
      <p:sp>
        <p:nvSpPr>
          <p:cNvPr id="249" name="Google Shape;249;p43"/>
          <p:cNvSpPr txBox="1"/>
          <p:nvPr>
            <p:ph type="title"/>
          </p:nvPr>
        </p:nvSpPr>
        <p:spPr>
          <a:xfrm>
            <a:off x="311700" y="1106125"/>
            <a:ext cx="8520600" cy="19635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SzPts val="1100"/>
              <a:buNone/>
            </a:pPr>
            <a:r>
              <a:rPr lang="en-GB" sz="4400"/>
              <a:t>I am interested in taking on a civic role in the future.</a:t>
            </a:r>
            <a:endParaRPr sz="4400"/>
          </a:p>
        </p:txBody>
      </p:sp>
      <p:sp>
        <p:nvSpPr>
          <p:cNvPr id="250" name="Google Shape;250;p43"/>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p>
            <a:pPr indent="0" lvl="0" marL="0" rtl="0" algn="ctr">
              <a:spcBef>
                <a:spcPts val="0"/>
              </a:spcBef>
              <a:spcAft>
                <a:spcPts val="1200"/>
              </a:spcAft>
              <a:buNone/>
            </a:pPr>
            <a:r>
              <a:rPr lang="en-GB" sz="3200"/>
              <a:t>YES OR NO</a:t>
            </a:r>
            <a:endParaRPr sz="3200"/>
          </a:p>
        </p:txBody>
      </p:sp>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4" name="Shape 254"/>
        <p:cNvGrpSpPr/>
        <p:nvPr/>
      </p:nvGrpSpPr>
      <p:grpSpPr>
        <a:xfrm>
          <a:off x="0" y="0"/>
          <a:ext cx="0" cy="0"/>
          <a:chOff x="0" y="0"/>
          <a:chExt cx="0" cy="0"/>
        </a:xfrm>
      </p:grpSpPr>
      <p:sp>
        <p:nvSpPr>
          <p:cNvPr id="255" name="Google Shape;255;p44"/>
          <p:cNvSpPr txBox="1"/>
          <p:nvPr>
            <p:ph type="title"/>
          </p:nvPr>
        </p:nvSpPr>
        <p:spPr>
          <a:xfrm>
            <a:off x="311700" y="1106125"/>
            <a:ext cx="8520600" cy="19635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SzPts val="1100"/>
              <a:buNone/>
            </a:pPr>
            <a:r>
              <a:rPr lang="en-GB" sz="4400"/>
              <a:t>Young people should be in decision-making roles.</a:t>
            </a:r>
            <a:endParaRPr sz="4400"/>
          </a:p>
        </p:txBody>
      </p:sp>
      <p:sp>
        <p:nvSpPr>
          <p:cNvPr id="256" name="Google Shape;256;p44"/>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p>
            <a:pPr indent="0" lvl="0" marL="0" rtl="0" algn="ctr">
              <a:spcBef>
                <a:spcPts val="0"/>
              </a:spcBef>
              <a:spcAft>
                <a:spcPts val="1200"/>
              </a:spcAft>
              <a:buNone/>
            </a:pPr>
            <a:r>
              <a:rPr lang="en-GB" sz="3200"/>
              <a:t>YES OR NO</a:t>
            </a:r>
            <a:endParaRPr sz="3200"/>
          </a:p>
        </p:txBody>
      </p:sp>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0" name="Shape 260"/>
        <p:cNvGrpSpPr/>
        <p:nvPr/>
      </p:nvGrpSpPr>
      <p:grpSpPr>
        <a:xfrm>
          <a:off x="0" y="0"/>
          <a:ext cx="0" cy="0"/>
          <a:chOff x="0" y="0"/>
          <a:chExt cx="0" cy="0"/>
        </a:xfrm>
      </p:grpSpPr>
      <p:sp>
        <p:nvSpPr>
          <p:cNvPr id="261" name="Google Shape;261;p45"/>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p>
            <a:pPr indent="0" lvl="0" marL="0" rtl="0" algn="ctr">
              <a:spcBef>
                <a:spcPts val="0"/>
              </a:spcBef>
              <a:spcAft>
                <a:spcPts val="0"/>
              </a:spcAft>
              <a:buNone/>
            </a:pPr>
            <a:r>
              <a:rPr lang="en-GB"/>
              <a:t>STANDING DEBATE</a:t>
            </a:r>
            <a:endParaRPr/>
          </a:p>
        </p:txBody>
      </p:sp>
      <p:sp>
        <p:nvSpPr>
          <p:cNvPr id="262" name="Google Shape;262;p45"/>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p>
            <a:pPr indent="0" lvl="0" marL="0" rtl="0" algn="ctr">
              <a:spcBef>
                <a:spcPts val="0"/>
              </a:spcBef>
              <a:spcAft>
                <a:spcPts val="0"/>
              </a:spcAft>
              <a:buNone/>
            </a:pPr>
            <a:r>
              <a:rPr lang="en-GB"/>
              <a:t>ACTIVITY</a:t>
            </a:r>
            <a:endParaRPr/>
          </a:p>
        </p:txBody>
      </p:sp>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6" name="Shape 266"/>
        <p:cNvGrpSpPr/>
        <p:nvPr/>
      </p:nvGrpSpPr>
      <p:grpSpPr>
        <a:xfrm>
          <a:off x="0" y="0"/>
          <a:ext cx="0" cy="0"/>
          <a:chOff x="0" y="0"/>
          <a:chExt cx="0" cy="0"/>
        </a:xfrm>
      </p:grpSpPr>
      <p:sp>
        <p:nvSpPr>
          <p:cNvPr id="267" name="Google Shape;267;p46"/>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GB"/>
              <a:t>INTRODUCTION &amp; INSTRUCTIONS</a:t>
            </a:r>
            <a:endParaRPr/>
          </a:p>
        </p:txBody>
      </p:sp>
      <p:sp>
        <p:nvSpPr>
          <p:cNvPr id="268" name="Google Shape;268;p46"/>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0" lvl="0" marL="0" rtl="0" algn="l">
              <a:spcBef>
                <a:spcPts val="0"/>
              </a:spcBef>
              <a:spcAft>
                <a:spcPts val="1200"/>
              </a:spcAft>
              <a:buNone/>
            </a:pPr>
            <a:r>
              <a:rPr lang="en-GB"/>
              <a:t>You can populate this slide with any </a:t>
            </a:r>
            <a:r>
              <a:rPr lang="en-GB"/>
              <a:t>instructions</a:t>
            </a:r>
            <a:r>
              <a:rPr lang="en-GB"/>
              <a:t> depending on how you run the activity. The following slides will display the debate statements which you can edit, remove or add.</a:t>
            </a:r>
            <a:endParaRPr/>
          </a:p>
        </p:txBody>
      </p:sp>
      <p:sp>
        <p:nvSpPr>
          <p:cNvPr id="269" name="Google Shape;269;p46"/>
          <p:cNvSpPr/>
          <p:nvPr/>
        </p:nvSpPr>
        <p:spPr>
          <a:xfrm>
            <a:off x="6555250" y="3205100"/>
            <a:ext cx="2994000" cy="572700"/>
          </a:xfrm>
          <a:prstGeom prst="rect">
            <a:avLst/>
          </a:prstGeom>
          <a:solidFill>
            <a:srgbClr val="CC0000"/>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Century Gothic"/>
              <a:ea typeface="Century Gothic"/>
              <a:cs typeface="Century Gothic"/>
              <a:sym typeface="Century Gothic"/>
            </a:endParaRPr>
          </a:p>
        </p:txBody>
      </p:sp>
      <p:sp>
        <p:nvSpPr>
          <p:cNvPr id="270" name="Google Shape;270;p46"/>
          <p:cNvSpPr txBox="1"/>
          <p:nvPr/>
        </p:nvSpPr>
        <p:spPr>
          <a:xfrm>
            <a:off x="6612850" y="3275600"/>
            <a:ext cx="2533500" cy="431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GB" sz="1500">
                <a:solidFill>
                  <a:schemeClr val="lt1"/>
                </a:solidFill>
                <a:latin typeface="Century Gothic"/>
                <a:ea typeface="Century Gothic"/>
                <a:cs typeface="Century Gothic"/>
                <a:sym typeface="Century Gothic"/>
              </a:rPr>
              <a:t>You can delete this slide!</a:t>
            </a:r>
            <a:endParaRPr sz="1500">
              <a:solidFill>
                <a:schemeClr val="lt1"/>
              </a:solidFill>
              <a:latin typeface="Century Gothic"/>
              <a:ea typeface="Century Gothic"/>
              <a:cs typeface="Century Gothic"/>
              <a:sym typeface="Century Gothic"/>
            </a:endParaRPr>
          </a:p>
        </p:txBody>
      </p:sp>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4" name="Shape 274"/>
        <p:cNvGrpSpPr/>
        <p:nvPr/>
      </p:nvGrpSpPr>
      <p:grpSpPr>
        <a:xfrm>
          <a:off x="0" y="0"/>
          <a:ext cx="0" cy="0"/>
          <a:chOff x="0" y="0"/>
          <a:chExt cx="0" cy="0"/>
        </a:xfrm>
      </p:grpSpPr>
      <p:sp>
        <p:nvSpPr>
          <p:cNvPr id="275" name="Google Shape;275;p47"/>
          <p:cNvSpPr txBox="1"/>
          <p:nvPr>
            <p:ph type="title"/>
          </p:nvPr>
        </p:nvSpPr>
        <p:spPr>
          <a:xfrm>
            <a:off x="311700" y="1106125"/>
            <a:ext cx="8520600" cy="19635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SzPts val="1100"/>
              <a:buNone/>
            </a:pPr>
            <a:r>
              <a:rPr lang="en-GB" sz="4400"/>
              <a:t>“Civic roles are accessible to young people.”</a:t>
            </a:r>
            <a:endParaRPr sz="4400"/>
          </a:p>
        </p:txBody>
      </p:sp>
    </p:spTree>
  </p:cSld>
  <p:clrMapOvr>
    <a:masterClrMapping/>
  </p:clrMapOvr>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9" name="Shape 279"/>
        <p:cNvGrpSpPr/>
        <p:nvPr/>
      </p:nvGrpSpPr>
      <p:grpSpPr>
        <a:xfrm>
          <a:off x="0" y="0"/>
          <a:ext cx="0" cy="0"/>
          <a:chOff x="0" y="0"/>
          <a:chExt cx="0" cy="0"/>
        </a:xfrm>
      </p:grpSpPr>
      <p:sp>
        <p:nvSpPr>
          <p:cNvPr id="280" name="Google Shape;280;p48"/>
          <p:cNvSpPr txBox="1"/>
          <p:nvPr>
            <p:ph type="title"/>
          </p:nvPr>
        </p:nvSpPr>
        <p:spPr>
          <a:xfrm>
            <a:off x="311700" y="1106125"/>
            <a:ext cx="8520600" cy="19635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SzPts val="1100"/>
              <a:buNone/>
            </a:pPr>
            <a:r>
              <a:rPr lang="en-GB" sz="4400"/>
              <a:t>“Civic roles are good for community well-being.”</a:t>
            </a:r>
            <a:endParaRPr sz="4400"/>
          </a:p>
        </p:txBody>
      </p:sp>
    </p:spTree>
  </p:cSld>
  <p:clrMapOvr>
    <a:masterClrMapping/>
  </p:clrMapOvr>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4" name="Shape 284"/>
        <p:cNvGrpSpPr/>
        <p:nvPr/>
      </p:nvGrpSpPr>
      <p:grpSpPr>
        <a:xfrm>
          <a:off x="0" y="0"/>
          <a:ext cx="0" cy="0"/>
          <a:chOff x="0" y="0"/>
          <a:chExt cx="0" cy="0"/>
        </a:xfrm>
      </p:grpSpPr>
      <p:sp>
        <p:nvSpPr>
          <p:cNvPr id="285" name="Google Shape;285;p49"/>
          <p:cNvSpPr txBox="1"/>
          <p:nvPr>
            <p:ph type="title"/>
          </p:nvPr>
        </p:nvSpPr>
        <p:spPr>
          <a:xfrm>
            <a:off x="311700" y="1106125"/>
            <a:ext cx="8520600" cy="19635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SzPts val="1100"/>
              <a:buNone/>
            </a:pPr>
            <a:r>
              <a:rPr lang="en-GB" sz="4100"/>
              <a:t>“</a:t>
            </a:r>
            <a:r>
              <a:rPr lang="en-GB" sz="4100"/>
              <a:t>Young people don’t have enough life experience to make big decisions.”</a:t>
            </a:r>
            <a:endParaRPr sz="4100"/>
          </a:p>
        </p:txBody>
      </p:sp>
    </p:spTree>
  </p:cSld>
  <p:clrMapOvr>
    <a:masterClrMapping/>
  </p:clrMapOvr>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9" name="Shape 289"/>
        <p:cNvGrpSpPr/>
        <p:nvPr/>
      </p:nvGrpSpPr>
      <p:grpSpPr>
        <a:xfrm>
          <a:off x="0" y="0"/>
          <a:ext cx="0" cy="0"/>
          <a:chOff x="0" y="0"/>
          <a:chExt cx="0" cy="0"/>
        </a:xfrm>
      </p:grpSpPr>
      <p:sp>
        <p:nvSpPr>
          <p:cNvPr id="290" name="Google Shape;290;p50"/>
          <p:cNvSpPr txBox="1"/>
          <p:nvPr>
            <p:ph type="title"/>
          </p:nvPr>
        </p:nvSpPr>
        <p:spPr>
          <a:xfrm>
            <a:off x="311700" y="1106125"/>
            <a:ext cx="8520600" cy="19635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SzPts val="1100"/>
              <a:buNone/>
            </a:pPr>
            <a:r>
              <a:rPr lang="en-GB" sz="4400"/>
              <a:t>"School governors should be under 30."</a:t>
            </a:r>
            <a:endParaRPr sz="4400"/>
          </a:p>
        </p:txBody>
      </p:sp>
    </p:spTree>
  </p:cSld>
  <p:clrMapOvr>
    <a:masterClrMapping/>
  </p:clrMapOvr>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4" name="Shape 294"/>
        <p:cNvGrpSpPr/>
        <p:nvPr/>
      </p:nvGrpSpPr>
      <p:grpSpPr>
        <a:xfrm>
          <a:off x="0" y="0"/>
          <a:ext cx="0" cy="0"/>
          <a:chOff x="0" y="0"/>
          <a:chExt cx="0" cy="0"/>
        </a:xfrm>
      </p:grpSpPr>
      <p:sp>
        <p:nvSpPr>
          <p:cNvPr id="295" name="Google Shape;295;p51"/>
          <p:cNvSpPr txBox="1"/>
          <p:nvPr>
            <p:ph type="title"/>
          </p:nvPr>
        </p:nvSpPr>
        <p:spPr>
          <a:xfrm>
            <a:off x="311700" y="1106125"/>
            <a:ext cx="8520600" cy="19635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SzPts val="1100"/>
              <a:buNone/>
            </a:pPr>
            <a:r>
              <a:rPr lang="en-GB" sz="4400"/>
              <a:t>"Volunteering should be a part of the school curriculum."</a:t>
            </a:r>
            <a:endParaRPr sz="4400"/>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7" name="Shape 77"/>
        <p:cNvGrpSpPr/>
        <p:nvPr/>
      </p:nvGrpSpPr>
      <p:grpSpPr>
        <a:xfrm>
          <a:off x="0" y="0"/>
          <a:ext cx="0" cy="0"/>
          <a:chOff x="0" y="0"/>
          <a:chExt cx="0" cy="0"/>
        </a:xfrm>
      </p:grpSpPr>
      <p:sp>
        <p:nvSpPr>
          <p:cNvPr id="78" name="Google Shape;78;p16"/>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GB"/>
              <a:t>What are we doing today?</a:t>
            </a:r>
            <a:endParaRPr/>
          </a:p>
        </p:txBody>
      </p:sp>
      <p:sp>
        <p:nvSpPr>
          <p:cNvPr id="79" name="Google Shape;79;p16"/>
          <p:cNvSpPr txBox="1"/>
          <p:nvPr>
            <p:ph idx="1" type="body"/>
          </p:nvPr>
        </p:nvSpPr>
        <p:spPr>
          <a:xfrm>
            <a:off x="311700" y="1152475"/>
            <a:ext cx="8520600" cy="3416400"/>
          </a:xfrm>
          <a:prstGeom prst="rect">
            <a:avLst/>
          </a:prstGeom>
        </p:spPr>
        <p:txBody>
          <a:bodyPr anchorCtr="0" anchor="t" bIns="91425" lIns="91425" spcFirstLastPara="1" rIns="91425" wrap="square" tIns="91425">
            <a:normAutofit fontScale="70000"/>
          </a:bodyPr>
          <a:lstStyle/>
          <a:p>
            <a:pPr indent="-308610" lvl="0" marL="457200" rtl="0" algn="l">
              <a:lnSpc>
                <a:spcPct val="150000"/>
              </a:lnSpc>
              <a:spcBef>
                <a:spcPts val="0"/>
              </a:spcBef>
              <a:spcAft>
                <a:spcPts val="0"/>
              </a:spcAft>
              <a:buSzPct val="100000"/>
              <a:buChar char="●"/>
            </a:pPr>
            <a:r>
              <a:rPr lang="en-GB"/>
              <a:t>Exploring</a:t>
            </a:r>
            <a:r>
              <a:rPr lang="en-GB"/>
              <a:t> the concept of civic roles.</a:t>
            </a:r>
            <a:endParaRPr/>
          </a:p>
          <a:p>
            <a:pPr indent="-308610" lvl="0" marL="457200" rtl="0" algn="l">
              <a:lnSpc>
                <a:spcPct val="150000"/>
              </a:lnSpc>
              <a:spcBef>
                <a:spcPts val="0"/>
              </a:spcBef>
              <a:spcAft>
                <a:spcPts val="0"/>
              </a:spcAft>
              <a:buSzPct val="100000"/>
              <a:buChar char="●"/>
            </a:pPr>
            <a:r>
              <a:rPr lang="en-GB"/>
              <a:t>Defining civic roles and explaining their importance in society.</a:t>
            </a:r>
            <a:endParaRPr/>
          </a:p>
          <a:p>
            <a:pPr indent="-308610" lvl="0" marL="457200" rtl="0" algn="l">
              <a:lnSpc>
                <a:spcPct val="150000"/>
              </a:lnSpc>
              <a:spcBef>
                <a:spcPts val="0"/>
              </a:spcBef>
              <a:spcAft>
                <a:spcPts val="0"/>
              </a:spcAft>
              <a:buSzPct val="100000"/>
              <a:buChar char="●"/>
            </a:pPr>
            <a:r>
              <a:rPr lang="en-GB"/>
              <a:t>Learning about different civic roles, such as school governors, trustees, and </a:t>
            </a:r>
            <a:r>
              <a:rPr lang="en-GB"/>
              <a:t>members of youth boards.</a:t>
            </a:r>
            <a:endParaRPr/>
          </a:p>
          <a:p>
            <a:pPr indent="-308610" lvl="0" marL="457200" rtl="0" algn="l">
              <a:lnSpc>
                <a:spcPct val="150000"/>
              </a:lnSpc>
              <a:spcBef>
                <a:spcPts val="0"/>
              </a:spcBef>
              <a:spcAft>
                <a:spcPts val="0"/>
              </a:spcAft>
              <a:buSzPct val="100000"/>
              <a:buChar char="●"/>
            </a:pPr>
            <a:r>
              <a:rPr lang="en-GB"/>
              <a:t>Understanding how civic engagement can positively affect our communities and broader society.</a:t>
            </a:r>
            <a:endParaRPr/>
          </a:p>
          <a:p>
            <a:pPr indent="-308610" lvl="0" marL="457200" rtl="0" algn="l">
              <a:lnSpc>
                <a:spcPct val="150000"/>
              </a:lnSpc>
              <a:spcBef>
                <a:spcPts val="0"/>
              </a:spcBef>
              <a:spcAft>
                <a:spcPts val="0"/>
              </a:spcAft>
              <a:buSzPct val="100000"/>
              <a:buChar char="●"/>
            </a:pPr>
            <a:r>
              <a:rPr lang="en-GB"/>
              <a:t>Learning about the steps and processes involved in taking on civic roles, both now and in the future.</a:t>
            </a:r>
            <a:endParaRPr/>
          </a:p>
          <a:p>
            <a:pPr indent="-308610" lvl="0" marL="457200" rtl="0" algn="l">
              <a:lnSpc>
                <a:spcPct val="150000"/>
              </a:lnSpc>
              <a:spcBef>
                <a:spcPts val="0"/>
              </a:spcBef>
              <a:spcAft>
                <a:spcPts val="0"/>
              </a:spcAft>
              <a:buSzPct val="100000"/>
              <a:buChar char="●"/>
            </a:pPr>
            <a:r>
              <a:rPr lang="en-GB"/>
              <a:t>Knowing where to go next to develop the skills necessary for civic leadership, including teamwork, communication, and decision-making.</a:t>
            </a:r>
            <a:endParaRPr/>
          </a:p>
          <a:p>
            <a:pPr indent="-308610" lvl="0" marL="457200" rtl="0" algn="l">
              <a:lnSpc>
                <a:spcPct val="150000"/>
              </a:lnSpc>
              <a:spcBef>
                <a:spcPts val="0"/>
              </a:spcBef>
              <a:spcAft>
                <a:spcPts val="0"/>
              </a:spcAft>
              <a:buSzPct val="100000"/>
              <a:buChar char="●"/>
            </a:pPr>
            <a:r>
              <a:rPr lang="en-GB"/>
              <a:t>Understanding the importance of diversity and inclusion in civic roles and how it contributes to effective decision-making.</a:t>
            </a:r>
            <a:endParaRPr/>
          </a:p>
          <a:p>
            <a:pPr indent="-308610" lvl="0" marL="457200" rtl="0" algn="l">
              <a:lnSpc>
                <a:spcPct val="150000"/>
              </a:lnSpc>
              <a:spcBef>
                <a:spcPts val="0"/>
              </a:spcBef>
              <a:spcAft>
                <a:spcPts val="0"/>
              </a:spcAft>
              <a:buSzPct val="100000"/>
              <a:buChar char="●"/>
            </a:pPr>
            <a:r>
              <a:rPr lang="en-GB"/>
              <a:t>Reflecting on our own responsibilities as citizens and how we can contribute to our community.</a:t>
            </a:r>
            <a:endParaRPr/>
          </a:p>
        </p:txBody>
      </p:sp>
    </p:spTree>
  </p:cSld>
  <p:clrMapOvr>
    <a:masterClrMapping/>
  </p:clrMapOvr>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9" name="Shape 299"/>
        <p:cNvGrpSpPr/>
        <p:nvPr/>
      </p:nvGrpSpPr>
      <p:grpSpPr>
        <a:xfrm>
          <a:off x="0" y="0"/>
          <a:ext cx="0" cy="0"/>
          <a:chOff x="0" y="0"/>
          <a:chExt cx="0" cy="0"/>
        </a:xfrm>
      </p:grpSpPr>
      <p:sp>
        <p:nvSpPr>
          <p:cNvPr id="300" name="Google Shape;300;p52"/>
          <p:cNvSpPr txBox="1"/>
          <p:nvPr>
            <p:ph type="title"/>
          </p:nvPr>
        </p:nvSpPr>
        <p:spPr>
          <a:xfrm>
            <a:off x="311700" y="1106125"/>
            <a:ext cx="8520600" cy="19635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SzPts val="1100"/>
              <a:buNone/>
            </a:pPr>
            <a:r>
              <a:rPr lang="en-GB" sz="3900"/>
              <a:t>"Only local residents should serve on neighbourhood safety panels.”</a:t>
            </a:r>
            <a:endParaRPr sz="3900"/>
          </a:p>
        </p:txBody>
      </p:sp>
    </p:spTree>
  </p:cSld>
  <p:clrMapOvr>
    <a:masterClrMapping/>
  </p:clrMapOvr>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4" name="Shape 304"/>
        <p:cNvGrpSpPr/>
        <p:nvPr/>
      </p:nvGrpSpPr>
      <p:grpSpPr>
        <a:xfrm>
          <a:off x="0" y="0"/>
          <a:ext cx="0" cy="0"/>
          <a:chOff x="0" y="0"/>
          <a:chExt cx="0" cy="0"/>
        </a:xfrm>
      </p:grpSpPr>
      <p:sp>
        <p:nvSpPr>
          <p:cNvPr id="305" name="Google Shape;305;p53"/>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p>
            <a:pPr indent="0" lvl="0" marL="0" rtl="0" algn="ctr">
              <a:spcBef>
                <a:spcPts val="0"/>
              </a:spcBef>
              <a:spcAft>
                <a:spcPts val="0"/>
              </a:spcAft>
              <a:buNone/>
            </a:pPr>
            <a:r>
              <a:rPr lang="en-GB"/>
              <a:t>CLOSING THE SESSION</a:t>
            </a:r>
            <a:endParaRPr/>
          </a:p>
        </p:txBody>
      </p:sp>
      <p:sp>
        <p:nvSpPr>
          <p:cNvPr id="306" name="Google Shape;306;p53"/>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p>
            <a:pPr indent="0" lvl="0" marL="0" rtl="0" algn="ctr">
              <a:spcBef>
                <a:spcPts val="0"/>
              </a:spcBef>
              <a:spcAft>
                <a:spcPts val="0"/>
              </a:spcAft>
              <a:buNone/>
            </a:pPr>
            <a:r>
              <a:rPr lang="en-GB"/>
              <a:t>CHECKING LEARNING</a:t>
            </a:r>
            <a:endParaRPr/>
          </a:p>
        </p:txBody>
      </p:sp>
    </p:spTree>
  </p:cSld>
  <p:clrMapOvr>
    <a:masterClrMapping/>
  </p:clrMapOvr>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0" name="Shape 310"/>
        <p:cNvGrpSpPr/>
        <p:nvPr/>
      </p:nvGrpSpPr>
      <p:grpSpPr>
        <a:xfrm>
          <a:off x="0" y="0"/>
          <a:ext cx="0" cy="0"/>
          <a:chOff x="0" y="0"/>
          <a:chExt cx="0" cy="0"/>
        </a:xfrm>
      </p:grpSpPr>
      <p:sp>
        <p:nvSpPr>
          <p:cNvPr id="311" name="Google Shape;311;p54"/>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GB"/>
              <a:t>What have we learnt?</a:t>
            </a:r>
            <a:endParaRPr/>
          </a:p>
        </p:txBody>
      </p:sp>
      <p:sp>
        <p:nvSpPr>
          <p:cNvPr id="312" name="Google Shape;312;p5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342900" lvl="0" marL="457200" rtl="0" algn="l">
              <a:lnSpc>
                <a:spcPct val="200000"/>
              </a:lnSpc>
              <a:spcBef>
                <a:spcPts val="0"/>
              </a:spcBef>
              <a:spcAft>
                <a:spcPts val="0"/>
              </a:spcAft>
              <a:buSzPts val="1800"/>
              <a:buChar char="●"/>
            </a:pPr>
            <a:r>
              <a:rPr lang="en-GB"/>
              <a:t>What is a civic role?</a:t>
            </a:r>
            <a:endParaRPr/>
          </a:p>
          <a:p>
            <a:pPr indent="-342900" lvl="0" marL="457200" rtl="0" algn="l">
              <a:lnSpc>
                <a:spcPct val="150000"/>
              </a:lnSpc>
              <a:spcBef>
                <a:spcPts val="0"/>
              </a:spcBef>
              <a:spcAft>
                <a:spcPts val="0"/>
              </a:spcAft>
              <a:buSzPts val="1800"/>
              <a:buChar char="●"/>
            </a:pPr>
            <a:r>
              <a:rPr lang="en-GB"/>
              <a:t>Share two examples of civic roles and describe one responsibility for</a:t>
            </a:r>
            <a:br>
              <a:rPr lang="en-GB"/>
            </a:br>
            <a:r>
              <a:rPr lang="en-GB"/>
              <a:t>each.</a:t>
            </a:r>
            <a:endParaRPr/>
          </a:p>
          <a:p>
            <a:pPr indent="-342900" lvl="0" marL="457200" rtl="0" algn="l">
              <a:lnSpc>
                <a:spcPct val="200000"/>
              </a:lnSpc>
              <a:spcBef>
                <a:spcPts val="1000"/>
              </a:spcBef>
              <a:spcAft>
                <a:spcPts val="0"/>
              </a:spcAft>
              <a:buSzPts val="1800"/>
              <a:buChar char="●"/>
            </a:pPr>
            <a:r>
              <a:rPr lang="en-GB"/>
              <a:t>Why is it important for young people to participate in civic roles?</a:t>
            </a:r>
            <a:endParaRPr/>
          </a:p>
          <a:p>
            <a:pPr indent="-342900" lvl="0" marL="457200" rtl="0" algn="l">
              <a:lnSpc>
                <a:spcPct val="200000"/>
              </a:lnSpc>
              <a:spcBef>
                <a:spcPts val="0"/>
              </a:spcBef>
              <a:spcAft>
                <a:spcPts val="0"/>
              </a:spcAft>
              <a:buSzPts val="1800"/>
              <a:buChar char="●"/>
            </a:pPr>
            <a:r>
              <a:rPr lang="en-GB"/>
              <a:t>Which civic role interests you the most and why?</a:t>
            </a:r>
            <a:endParaRPr/>
          </a:p>
        </p:txBody>
      </p:sp>
    </p:spTree>
  </p:cSld>
  <p:clrMapOvr>
    <a:masterClrMapping/>
  </p:clrMapOvr>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6" name="Shape 316"/>
        <p:cNvGrpSpPr/>
        <p:nvPr/>
      </p:nvGrpSpPr>
      <p:grpSpPr>
        <a:xfrm>
          <a:off x="0" y="0"/>
          <a:ext cx="0" cy="0"/>
          <a:chOff x="0" y="0"/>
          <a:chExt cx="0" cy="0"/>
        </a:xfrm>
      </p:grpSpPr>
      <p:sp>
        <p:nvSpPr>
          <p:cNvPr id="317" name="Google Shape;317;p55"/>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p>
            <a:pPr indent="0" lvl="0" marL="0" rtl="0" algn="ctr">
              <a:spcBef>
                <a:spcPts val="0"/>
              </a:spcBef>
              <a:spcAft>
                <a:spcPts val="0"/>
              </a:spcAft>
              <a:buNone/>
            </a:pPr>
            <a:r>
              <a:rPr lang="en-GB"/>
              <a:t>SMILE FOR A PICTURE!</a:t>
            </a:r>
            <a:endParaRPr/>
          </a:p>
        </p:txBody>
      </p:sp>
      <p:sp>
        <p:nvSpPr>
          <p:cNvPr id="318" name="Google Shape;318;p55"/>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p>
            <a:pPr indent="0" lvl="0" marL="0" rtl="0" algn="ctr">
              <a:spcBef>
                <a:spcPts val="0"/>
              </a:spcBef>
              <a:spcAft>
                <a:spcPts val="0"/>
              </a:spcAft>
              <a:buNone/>
            </a:pPr>
            <a:r>
              <a:rPr lang="en-GB"/>
              <a:t>📸 😀</a:t>
            </a:r>
            <a:endParaRPr/>
          </a:p>
        </p:txBody>
      </p:sp>
    </p:spTree>
  </p:cSld>
  <p:clrMapOvr>
    <a:masterClrMapping/>
  </p:clrMapOvr>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2" name="Shape 322"/>
        <p:cNvGrpSpPr/>
        <p:nvPr/>
      </p:nvGrpSpPr>
      <p:grpSpPr>
        <a:xfrm>
          <a:off x="0" y="0"/>
          <a:ext cx="0" cy="0"/>
          <a:chOff x="0" y="0"/>
          <a:chExt cx="0" cy="0"/>
        </a:xfrm>
      </p:grpSpPr>
      <p:sp>
        <p:nvSpPr>
          <p:cNvPr id="323" name="Google Shape;323;p56"/>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GB"/>
              <a:t>What’s next?</a:t>
            </a:r>
            <a:endParaRPr/>
          </a:p>
        </p:txBody>
      </p:sp>
      <p:sp>
        <p:nvSpPr>
          <p:cNvPr id="324" name="Google Shape;324;p56"/>
          <p:cNvSpPr txBox="1"/>
          <p:nvPr>
            <p:ph idx="1" type="body"/>
          </p:nvPr>
        </p:nvSpPr>
        <p:spPr>
          <a:xfrm>
            <a:off x="311700" y="1152475"/>
            <a:ext cx="3804900" cy="3416400"/>
          </a:xfrm>
          <a:prstGeom prst="rect">
            <a:avLst/>
          </a:prstGeom>
        </p:spPr>
        <p:txBody>
          <a:bodyPr anchorCtr="0" anchor="t" bIns="91425" lIns="91425" spcFirstLastPara="1" rIns="91425" wrap="square" tIns="91425">
            <a:normAutofit fontScale="85000" lnSpcReduction="20000"/>
          </a:bodyPr>
          <a:lstStyle/>
          <a:p>
            <a:pPr indent="-325755" lvl="0" marL="457200" rtl="0" algn="l">
              <a:lnSpc>
                <a:spcPct val="150000"/>
              </a:lnSpc>
              <a:spcBef>
                <a:spcPts val="0"/>
              </a:spcBef>
              <a:spcAft>
                <a:spcPts val="0"/>
              </a:spcAft>
              <a:buSzPct val="100000"/>
              <a:buChar char="●"/>
            </a:pPr>
            <a:r>
              <a:rPr lang="en-GB"/>
              <a:t>Use the worksheet to learn more about where you can go next and what steps you need to take to get there.</a:t>
            </a:r>
            <a:endParaRPr/>
          </a:p>
          <a:p>
            <a:pPr indent="-325755" lvl="0" marL="457200" rtl="0" algn="l">
              <a:lnSpc>
                <a:spcPct val="150000"/>
              </a:lnSpc>
              <a:spcBef>
                <a:spcPts val="1000"/>
              </a:spcBef>
              <a:spcAft>
                <a:spcPts val="0"/>
              </a:spcAft>
              <a:buSzPct val="100000"/>
              <a:buChar char="●"/>
            </a:pPr>
            <a:r>
              <a:rPr lang="en-GB"/>
              <a:t>Contact Youth Leads UK if you have any questions or want to learn more.</a:t>
            </a:r>
            <a:endParaRPr/>
          </a:p>
          <a:p>
            <a:pPr indent="-325755" lvl="0" marL="457200" rtl="0" algn="l">
              <a:lnSpc>
                <a:spcPct val="150000"/>
              </a:lnSpc>
              <a:spcBef>
                <a:spcPts val="1000"/>
              </a:spcBef>
              <a:spcAft>
                <a:spcPts val="1000"/>
              </a:spcAft>
              <a:buSzPct val="100000"/>
              <a:buChar char="●"/>
            </a:pPr>
            <a:r>
              <a:rPr lang="en-GB"/>
              <a:t>You can join Youth Leads UK’s Leadership Programme as a first step! </a:t>
            </a:r>
            <a:r>
              <a:rPr lang="en-GB"/>
              <a:t>👉</a:t>
            </a:r>
            <a:endParaRPr/>
          </a:p>
        </p:txBody>
      </p:sp>
      <p:pic>
        <p:nvPicPr>
          <p:cNvPr id="325" name="Google Shape;325;p56"/>
          <p:cNvPicPr preferRelativeResize="0"/>
          <p:nvPr/>
        </p:nvPicPr>
        <p:blipFill rotWithShape="1">
          <a:blip r:embed="rId3">
            <a:alphaModFix/>
          </a:blip>
          <a:srcRect b="19050" l="0" r="0" t="3128"/>
          <a:stretch/>
        </p:blipFill>
        <p:spPr>
          <a:xfrm>
            <a:off x="4963375" y="0"/>
            <a:ext cx="4220801" cy="4658800"/>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3" name="Shape 83"/>
        <p:cNvGrpSpPr/>
        <p:nvPr/>
      </p:nvGrpSpPr>
      <p:grpSpPr>
        <a:xfrm>
          <a:off x="0" y="0"/>
          <a:ext cx="0" cy="0"/>
          <a:chOff x="0" y="0"/>
          <a:chExt cx="0" cy="0"/>
        </a:xfrm>
      </p:grpSpPr>
      <p:sp>
        <p:nvSpPr>
          <p:cNvPr id="84" name="Google Shape;84;p17"/>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p>
            <a:pPr indent="0" lvl="0" marL="0" rtl="0" algn="ctr">
              <a:spcBef>
                <a:spcPts val="0"/>
              </a:spcBef>
              <a:spcAft>
                <a:spcPts val="0"/>
              </a:spcAft>
              <a:buNone/>
            </a:pPr>
            <a:r>
              <a:rPr lang="en-GB"/>
              <a:t>DEFINING </a:t>
            </a:r>
            <a:r>
              <a:rPr lang="en-GB"/>
              <a:t>CIVIC</a:t>
            </a:r>
            <a:r>
              <a:rPr lang="en-GB"/>
              <a:t> ROLES</a:t>
            </a:r>
            <a:endParaRPr/>
          </a:p>
        </p:txBody>
      </p:sp>
      <p:sp>
        <p:nvSpPr>
          <p:cNvPr id="85" name="Google Shape;85;p17"/>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p>
            <a:pPr indent="0" lvl="0" marL="0" rtl="0" algn="ctr">
              <a:spcBef>
                <a:spcPts val="0"/>
              </a:spcBef>
              <a:spcAft>
                <a:spcPts val="0"/>
              </a:spcAft>
              <a:buNone/>
            </a:pPr>
            <a:r>
              <a:rPr lang="en-GB"/>
              <a:t>EXPLORATION</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9" name="Shape 89"/>
        <p:cNvGrpSpPr/>
        <p:nvPr/>
      </p:nvGrpSpPr>
      <p:grpSpPr>
        <a:xfrm>
          <a:off x="0" y="0"/>
          <a:ext cx="0" cy="0"/>
          <a:chOff x="0" y="0"/>
          <a:chExt cx="0" cy="0"/>
        </a:xfrm>
      </p:grpSpPr>
      <p:sp>
        <p:nvSpPr>
          <p:cNvPr id="90" name="Google Shape;90;p18"/>
          <p:cNvSpPr txBox="1"/>
          <p:nvPr>
            <p:ph type="title"/>
          </p:nvPr>
        </p:nvSpPr>
        <p:spPr>
          <a:xfrm>
            <a:off x="490250" y="450150"/>
            <a:ext cx="7081200" cy="40908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SzPts val="990"/>
              <a:buNone/>
            </a:pPr>
            <a:r>
              <a:rPr lang="en-GB" sz="3020"/>
              <a:t>Civic roles are jobs that people do to help run your community. </a:t>
            </a:r>
            <a:endParaRPr sz="3020"/>
          </a:p>
          <a:p>
            <a:pPr indent="0" lvl="0" marL="0" rtl="0" algn="l">
              <a:spcBef>
                <a:spcPts val="0"/>
              </a:spcBef>
              <a:spcAft>
                <a:spcPts val="0"/>
              </a:spcAft>
              <a:buSzPts val="990"/>
              <a:buNone/>
            </a:pPr>
            <a:r>
              <a:t/>
            </a:r>
            <a:endParaRPr sz="3020"/>
          </a:p>
          <a:p>
            <a:pPr indent="0" lvl="0" marL="0" rtl="0" algn="l">
              <a:spcBef>
                <a:spcPts val="0"/>
              </a:spcBef>
              <a:spcAft>
                <a:spcPts val="0"/>
              </a:spcAft>
              <a:buSzPts val="990"/>
              <a:buNone/>
            </a:pPr>
            <a:r>
              <a:rPr lang="en-GB" sz="3020"/>
              <a:t>They make decisions about things that affect you, like schools, parks, prisons, hospitals, transport and how safe you feel in your neighbourhood.</a:t>
            </a:r>
            <a:endParaRPr sz="3020"/>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4" name="Shape 94"/>
        <p:cNvGrpSpPr/>
        <p:nvPr/>
      </p:nvGrpSpPr>
      <p:grpSpPr>
        <a:xfrm>
          <a:off x="0" y="0"/>
          <a:ext cx="0" cy="0"/>
          <a:chOff x="0" y="0"/>
          <a:chExt cx="0" cy="0"/>
        </a:xfrm>
      </p:grpSpPr>
      <p:sp>
        <p:nvSpPr>
          <p:cNvPr id="95" name="Google Shape;95;p19"/>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p>
            <a:pPr indent="0" lvl="0" marL="0" rtl="0" algn="ctr">
              <a:spcBef>
                <a:spcPts val="0"/>
              </a:spcBef>
              <a:spcAft>
                <a:spcPts val="0"/>
              </a:spcAft>
              <a:buNone/>
            </a:pPr>
            <a:r>
              <a:rPr lang="en-GB"/>
              <a:t>STARTER QUESTIONS</a:t>
            </a:r>
            <a:endParaRPr/>
          </a:p>
        </p:txBody>
      </p:sp>
      <p:sp>
        <p:nvSpPr>
          <p:cNvPr id="96" name="Google Shape;96;p19"/>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p>
            <a:pPr indent="0" lvl="0" marL="0" rtl="0" algn="ctr">
              <a:spcBef>
                <a:spcPts val="0"/>
              </a:spcBef>
              <a:spcAft>
                <a:spcPts val="0"/>
              </a:spcAft>
              <a:buNone/>
            </a:pPr>
            <a:r>
              <a:rPr lang="en-GB"/>
              <a:t>ACTIVITY</a:t>
            </a: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0" name="Shape 100"/>
        <p:cNvGrpSpPr/>
        <p:nvPr/>
      </p:nvGrpSpPr>
      <p:grpSpPr>
        <a:xfrm>
          <a:off x="0" y="0"/>
          <a:ext cx="0" cy="0"/>
          <a:chOff x="0" y="0"/>
          <a:chExt cx="0" cy="0"/>
        </a:xfrm>
      </p:grpSpPr>
      <p:sp>
        <p:nvSpPr>
          <p:cNvPr id="101" name="Google Shape;101;p20"/>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p>
            <a:pPr indent="0" lvl="0" marL="0" rtl="0" algn="l">
              <a:spcBef>
                <a:spcPts val="0"/>
              </a:spcBef>
              <a:spcAft>
                <a:spcPts val="0"/>
              </a:spcAft>
              <a:buSzPts val="990"/>
              <a:buNone/>
            </a:pPr>
            <a:r>
              <a:rPr lang="en-GB" sz="3420"/>
              <a:t>What problems in your community do you care about? </a:t>
            </a:r>
            <a:endParaRPr sz="3420"/>
          </a:p>
          <a:p>
            <a:pPr indent="0" lvl="0" marL="0" rtl="0" algn="l">
              <a:spcBef>
                <a:spcPts val="0"/>
              </a:spcBef>
              <a:spcAft>
                <a:spcPts val="0"/>
              </a:spcAft>
              <a:buSzPts val="990"/>
              <a:buNone/>
            </a:pPr>
            <a:r>
              <a:t/>
            </a:r>
            <a:endParaRPr sz="3420"/>
          </a:p>
          <a:p>
            <a:pPr indent="0" lvl="0" marL="0" rtl="0" algn="l">
              <a:spcBef>
                <a:spcPts val="0"/>
              </a:spcBef>
              <a:spcAft>
                <a:spcPts val="0"/>
              </a:spcAft>
              <a:buSzPts val="990"/>
              <a:buNone/>
            </a:pPr>
            <a:r>
              <a:rPr lang="en-GB" sz="3420"/>
              <a:t>If you had all the power, how would you solve them?</a:t>
            </a:r>
            <a:endParaRPr sz="3420"/>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5" name="Shape 105"/>
        <p:cNvGrpSpPr/>
        <p:nvPr/>
      </p:nvGrpSpPr>
      <p:grpSpPr>
        <a:xfrm>
          <a:off x="0" y="0"/>
          <a:ext cx="0" cy="0"/>
          <a:chOff x="0" y="0"/>
          <a:chExt cx="0" cy="0"/>
        </a:xfrm>
      </p:grpSpPr>
      <p:sp>
        <p:nvSpPr>
          <p:cNvPr id="106" name="Google Shape;106;p21"/>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p>
            <a:pPr indent="0" lvl="0" marL="0" rtl="0" algn="l">
              <a:spcBef>
                <a:spcPts val="0"/>
              </a:spcBef>
              <a:spcAft>
                <a:spcPts val="0"/>
              </a:spcAft>
              <a:buSzPts val="990"/>
              <a:buNone/>
            </a:pPr>
            <a:r>
              <a:rPr lang="en-GB" sz="3420"/>
              <a:t>What do you know about </a:t>
            </a:r>
            <a:r>
              <a:rPr lang="en-GB" sz="3420"/>
              <a:t>civic roles?</a:t>
            </a:r>
            <a:endParaRPr sz="3420"/>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